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>
  <p:sldMasterIdLst>
    <p:sldMasterId id="2147485431" r:id="rId1"/>
    <p:sldMasterId id="2147485382" r:id="rId2"/>
  </p:sldMasterIdLst>
  <p:notesMasterIdLst>
    <p:notesMasterId r:id="rId15"/>
  </p:notesMasterIdLst>
  <p:handoutMasterIdLst>
    <p:handoutMasterId r:id="rId16"/>
  </p:handoutMasterIdLst>
  <p:sldIdLst>
    <p:sldId id="345" r:id="rId3"/>
    <p:sldId id="305" r:id="rId4"/>
    <p:sldId id="383" r:id="rId5"/>
    <p:sldId id="384" r:id="rId6"/>
    <p:sldId id="385" r:id="rId7"/>
    <p:sldId id="386" r:id="rId8"/>
    <p:sldId id="387" r:id="rId9"/>
    <p:sldId id="390" r:id="rId10"/>
    <p:sldId id="388" r:id="rId11"/>
    <p:sldId id="391" r:id="rId12"/>
    <p:sldId id="389" r:id="rId13"/>
    <p:sldId id="347" r:id="rId14"/>
  </p:sldIdLst>
  <p:sldSz cx="10080625" cy="7559675"/>
  <p:notesSz cx="6794500" cy="9906000"/>
  <p:embeddedFontLst>
    <p:embeddedFont>
      <p:font typeface="Deutsche Bank Text" panose="020B0604020202020204" charset="0"/>
      <p:regular r:id="rId17"/>
      <p:italic r:id="rId18"/>
    </p:embeddedFont>
  </p:embeddedFontLst>
  <p:defaultTextStyle>
    <a:defPPr>
      <a:defRPr lang="de-DE"/>
    </a:defPPr>
    <a:lvl1pPr algn="l" defTabSz="1007967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503190" indent="-46034" algn="l" defTabSz="1007967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1007967" indent="-93654" algn="l" defTabSz="1007967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512745" indent="-141274" algn="l" defTabSz="1007967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2017521" indent="-188896" algn="l" defTabSz="1007967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783" algn="l" defTabSz="914313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2939" algn="l" defTabSz="914313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096" algn="l" defTabSz="914313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252" algn="l" defTabSz="914313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CCEDF9"/>
    <a:srgbClr val="E1F5FA"/>
    <a:srgbClr val="19256D"/>
    <a:srgbClr val="18246A"/>
    <a:srgbClr val="1B1D5F"/>
    <a:srgbClr val="202272"/>
    <a:srgbClr val="23257B"/>
    <a:srgbClr val="671E75"/>
    <a:srgbClr val="1E2A78"/>
    <a:srgbClr val="121D6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39" autoAdjust="0"/>
  </p:normalViewPr>
  <p:slideViewPr>
    <p:cSldViewPr snapToGrid="0" snapToObjects="1" showGuides="1">
      <p:cViewPr varScale="1">
        <p:scale>
          <a:sx n="76" d="100"/>
          <a:sy n="76" d="100"/>
        </p:scale>
        <p:origin x="1450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115" d="100"/>
          <a:sy n="115" d="100"/>
        </p:scale>
        <p:origin x="5491" y="58"/>
      </p:cViewPr>
      <p:guideLst>
        <p:guide orient="horz" pos="312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650D83-0163-47A5-9DB9-E56450F44A45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42C88CA-5E86-42C6-8550-CDCA0A14F72B}">
      <dgm:prSet phldrT="[Text]"/>
      <dgm:spPr/>
      <dgm:t>
        <a:bodyPr/>
        <a:lstStyle/>
        <a:p>
          <a:r>
            <a:rPr lang="en-US" dirty="0" err="1"/>
            <a:t>WorkSpace</a:t>
          </a:r>
          <a:r>
            <a:rPr lang="en-US" dirty="0"/>
            <a:t> (Local)</a:t>
          </a:r>
          <a:endParaRPr lang="en-IN" dirty="0"/>
        </a:p>
      </dgm:t>
    </dgm:pt>
    <dgm:pt modelId="{B2E96D04-0591-4CD5-B095-60C8977DD526}" type="parTrans" cxnId="{94D04BCB-E078-463F-A16B-A139154E214F}">
      <dgm:prSet/>
      <dgm:spPr/>
      <dgm:t>
        <a:bodyPr/>
        <a:lstStyle/>
        <a:p>
          <a:endParaRPr lang="en-IN"/>
        </a:p>
      </dgm:t>
    </dgm:pt>
    <dgm:pt modelId="{3DE42369-A33D-426E-9265-93BFAA2C90E5}" type="sibTrans" cxnId="{94D04BCB-E078-463F-A16B-A139154E214F}">
      <dgm:prSet/>
      <dgm:spPr/>
      <dgm:t>
        <a:bodyPr/>
        <a:lstStyle/>
        <a:p>
          <a:endParaRPr lang="en-IN"/>
        </a:p>
      </dgm:t>
    </dgm:pt>
    <dgm:pt modelId="{20E14F84-45DB-4DF4-8156-139AF728A859}">
      <dgm:prSet phldrT="[Text]"/>
      <dgm:spPr/>
      <dgm:t>
        <a:bodyPr/>
        <a:lstStyle/>
        <a:p>
          <a:r>
            <a:rPr lang="en-US" dirty="0"/>
            <a:t>Git add (Stagging)</a:t>
          </a:r>
          <a:endParaRPr lang="en-IN" dirty="0"/>
        </a:p>
      </dgm:t>
    </dgm:pt>
    <dgm:pt modelId="{FF29ED78-AF75-4CA3-B46A-A685389A2BDF}" type="parTrans" cxnId="{917CB08B-5596-4702-A178-C9736808CF7D}">
      <dgm:prSet/>
      <dgm:spPr/>
      <dgm:t>
        <a:bodyPr/>
        <a:lstStyle/>
        <a:p>
          <a:endParaRPr lang="en-IN"/>
        </a:p>
      </dgm:t>
    </dgm:pt>
    <dgm:pt modelId="{E043280E-2E94-48CF-A8B2-3CFAC084B837}" type="sibTrans" cxnId="{917CB08B-5596-4702-A178-C9736808CF7D}">
      <dgm:prSet/>
      <dgm:spPr/>
      <dgm:t>
        <a:bodyPr/>
        <a:lstStyle/>
        <a:p>
          <a:endParaRPr lang="en-IN"/>
        </a:p>
      </dgm:t>
    </dgm:pt>
    <dgm:pt modelId="{682D758F-483C-4C3C-B398-A38C4BE82742}">
      <dgm:prSet phldrT="[Text]"/>
      <dgm:spPr/>
      <dgm:t>
        <a:bodyPr/>
        <a:lstStyle/>
        <a:p>
          <a:r>
            <a:rPr lang="en-US" dirty="0"/>
            <a:t>Repository (Commit)</a:t>
          </a:r>
          <a:endParaRPr lang="en-IN" dirty="0"/>
        </a:p>
      </dgm:t>
    </dgm:pt>
    <dgm:pt modelId="{76794B57-2DB8-45E8-866D-9FABB0B9C4EE}" type="parTrans" cxnId="{8C203A89-7529-4D77-986E-DDEEAF9C2954}">
      <dgm:prSet/>
      <dgm:spPr/>
      <dgm:t>
        <a:bodyPr/>
        <a:lstStyle/>
        <a:p>
          <a:endParaRPr lang="en-IN"/>
        </a:p>
      </dgm:t>
    </dgm:pt>
    <dgm:pt modelId="{9E1D7AB4-F082-48AB-BCE9-E148B3046E6E}" type="sibTrans" cxnId="{8C203A89-7529-4D77-986E-DDEEAF9C2954}">
      <dgm:prSet/>
      <dgm:spPr/>
      <dgm:t>
        <a:bodyPr/>
        <a:lstStyle/>
        <a:p>
          <a:endParaRPr lang="en-IN"/>
        </a:p>
      </dgm:t>
    </dgm:pt>
    <dgm:pt modelId="{DA44AD79-6EE6-4C8F-ACDD-0911A310641A}" type="pres">
      <dgm:prSet presAssocID="{93650D83-0163-47A5-9DB9-E56450F44A45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5C383165-C150-400F-B8BA-05407ECD8586}" type="pres">
      <dgm:prSet presAssocID="{682D758F-483C-4C3C-B398-A38C4BE82742}" presName="Accent3" presStyleCnt="0"/>
      <dgm:spPr/>
    </dgm:pt>
    <dgm:pt modelId="{F5F50010-39E0-459D-BE63-85E70E35CEA5}" type="pres">
      <dgm:prSet presAssocID="{682D758F-483C-4C3C-B398-A38C4BE82742}" presName="Accent" presStyleLbl="node1" presStyleIdx="0" presStyleCnt="3"/>
      <dgm:spPr/>
    </dgm:pt>
    <dgm:pt modelId="{E97CB65C-3419-43C9-8FB1-CFFB132BD224}" type="pres">
      <dgm:prSet presAssocID="{682D758F-483C-4C3C-B398-A38C4BE82742}" presName="ParentBackground3" presStyleCnt="0"/>
      <dgm:spPr/>
    </dgm:pt>
    <dgm:pt modelId="{AF0A7F28-D5A8-4D8E-8EBA-96C40CC4A83A}" type="pres">
      <dgm:prSet presAssocID="{682D758F-483C-4C3C-B398-A38C4BE82742}" presName="ParentBackground" presStyleLbl="fgAcc1" presStyleIdx="0" presStyleCnt="3"/>
      <dgm:spPr/>
    </dgm:pt>
    <dgm:pt modelId="{952E6BCB-F1CB-4C1A-883A-0F578C6983AC}" type="pres">
      <dgm:prSet presAssocID="{682D758F-483C-4C3C-B398-A38C4BE82742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CABF92CD-0267-4009-9740-E3F786F011EA}" type="pres">
      <dgm:prSet presAssocID="{20E14F84-45DB-4DF4-8156-139AF728A859}" presName="Accent2" presStyleCnt="0"/>
      <dgm:spPr/>
    </dgm:pt>
    <dgm:pt modelId="{97CF093B-B405-44E3-906B-7E5B25D20422}" type="pres">
      <dgm:prSet presAssocID="{20E14F84-45DB-4DF4-8156-139AF728A859}" presName="Accent" presStyleLbl="node1" presStyleIdx="1" presStyleCnt="3"/>
      <dgm:spPr/>
    </dgm:pt>
    <dgm:pt modelId="{DA81D372-470C-498F-A9B3-8D7DC3736187}" type="pres">
      <dgm:prSet presAssocID="{20E14F84-45DB-4DF4-8156-139AF728A859}" presName="ParentBackground2" presStyleCnt="0"/>
      <dgm:spPr/>
    </dgm:pt>
    <dgm:pt modelId="{5FC05EA0-3AA9-4500-ADA6-1DC84F22ACE8}" type="pres">
      <dgm:prSet presAssocID="{20E14F84-45DB-4DF4-8156-139AF728A859}" presName="ParentBackground" presStyleLbl="fgAcc1" presStyleIdx="1" presStyleCnt="3"/>
      <dgm:spPr/>
    </dgm:pt>
    <dgm:pt modelId="{5C921DF6-2180-45B6-98BD-34689AFBC56A}" type="pres">
      <dgm:prSet presAssocID="{20E14F84-45DB-4DF4-8156-139AF728A859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A49A2AC7-057B-493A-B645-E0D3A1DA409E}" type="pres">
      <dgm:prSet presAssocID="{942C88CA-5E86-42C6-8550-CDCA0A14F72B}" presName="Accent1" presStyleCnt="0"/>
      <dgm:spPr/>
    </dgm:pt>
    <dgm:pt modelId="{3B7615F1-17A2-4AF6-B2C4-C722F1322F16}" type="pres">
      <dgm:prSet presAssocID="{942C88CA-5E86-42C6-8550-CDCA0A14F72B}" presName="Accent" presStyleLbl="node1" presStyleIdx="2" presStyleCnt="3"/>
      <dgm:spPr/>
    </dgm:pt>
    <dgm:pt modelId="{7325CE90-A6DA-4051-8A02-EDA44377FDF8}" type="pres">
      <dgm:prSet presAssocID="{942C88CA-5E86-42C6-8550-CDCA0A14F72B}" presName="ParentBackground1" presStyleCnt="0"/>
      <dgm:spPr/>
    </dgm:pt>
    <dgm:pt modelId="{4479200D-01E1-4104-82AC-FE44620BB65B}" type="pres">
      <dgm:prSet presAssocID="{942C88CA-5E86-42C6-8550-CDCA0A14F72B}" presName="ParentBackground" presStyleLbl="fgAcc1" presStyleIdx="2" presStyleCnt="3"/>
      <dgm:spPr/>
    </dgm:pt>
    <dgm:pt modelId="{DAA56510-85E4-453F-B1D0-16EE6CB69289}" type="pres">
      <dgm:prSet presAssocID="{942C88CA-5E86-42C6-8550-CDCA0A14F72B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551C3F01-428E-4481-B21C-A6036E14A31E}" type="presOf" srcId="{93650D83-0163-47A5-9DB9-E56450F44A45}" destId="{DA44AD79-6EE6-4C8F-ACDD-0911A310641A}" srcOrd="0" destOrd="0" presId="urn:microsoft.com/office/officeart/2011/layout/CircleProcess"/>
    <dgm:cxn modelId="{35374744-3368-4FF2-8092-816308201864}" type="presOf" srcId="{682D758F-483C-4C3C-B398-A38C4BE82742}" destId="{AF0A7F28-D5A8-4D8E-8EBA-96C40CC4A83A}" srcOrd="0" destOrd="0" presId="urn:microsoft.com/office/officeart/2011/layout/CircleProcess"/>
    <dgm:cxn modelId="{DE00107F-4A0A-43D1-A9D6-F5FB6F9F976A}" type="presOf" srcId="{682D758F-483C-4C3C-B398-A38C4BE82742}" destId="{952E6BCB-F1CB-4C1A-883A-0F578C6983AC}" srcOrd="1" destOrd="0" presId="urn:microsoft.com/office/officeart/2011/layout/CircleProcess"/>
    <dgm:cxn modelId="{17A88383-A3BD-4B3C-AF8D-E95B1F701110}" type="presOf" srcId="{942C88CA-5E86-42C6-8550-CDCA0A14F72B}" destId="{DAA56510-85E4-453F-B1D0-16EE6CB69289}" srcOrd="1" destOrd="0" presId="urn:microsoft.com/office/officeart/2011/layout/CircleProcess"/>
    <dgm:cxn modelId="{8C203A89-7529-4D77-986E-DDEEAF9C2954}" srcId="{93650D83-0163-47A5-9DB9-E56450F44A45}" destId="{682D758F-483C-4C3C-B398-A38C4BE82742}" srcOrd="2" destOrd="0" parTransId="{76794B57-2DB8-45E8-866D-9FABB0B9C4EE}" sibTransId="{9E1D7AB4-F082-48AB-BCE9-E148B3046E6E}"/>
    <dgm:cxn modelId="{917CB08B-5596-4702-A178-C9736808CF7D}" srcId="{93650D83-0163-47A5-9DB9-E56450F44A45}" destId="{20E14F84-45DB-4DF4-8156-139AF728A859}" srcOrd="1" destOrd="0" parTransId="{FF29ED78-AF75-4CA3-B46A-A685389A2BDF}" sibTransId="{E043280E-2E94-48CF-A8B2-3CFAC084B837}"/>
    <dgm:cxn modelId="{94D04BCB-E078-463F-A16B-A139154E214F}" srcId="{93650D83-0163-47A5-9DB9-E56450F44A45}" destId="{942C88CA-5E86-42C6-8550-CDCA0A14F72B}" srcOrd="0" destOrd="0" parTransId="{B2E96D04-0591-4CD5-B095-60C8977DD526}" sibTransId="{3DE42369-A33D-426E-9265-93BFAA2C90E5}"/>
    <dgm:cxn modelId="{C62FB1D1-71E2-4D7E-BA3D-1E80F66B5E74}" type="presOf" srcId="{942C88CA-5E86-42C6-8550-CDCA0A14F72B}" destId="{4479200D-01E1-4104-82AC-FE44620BB65B}" srcOrd="0" destOrd="0" presId="urn:microsoft.com/office/officeart/2011/layout/CircleProcess"/>
    <dgm:cxn modelId="{E44213D6-305C-4D2C-806D-59FC3B47F108}" type="presOf" srcId="{20E14F84-45DB-4DF4-8156-139AF728A859}" destId="{5FC05EA0-3AA9-4500-ADA6-1DC84F22ACE8}" srcOrd="0" destOrd="0" presId="urn:microsoft.com/office/officeart/2011/layout/CircleProcess"/>
    <dgm:cxn modelId="{80EDE4F8-CC05-47A5-B789-DBA51DD4A9C8}" type="presOf" srcId="{20E14F84-45DB-4DF4-8156-139AF728A859}" destId="{5C921DF6-2180-45B6-98BD-34689AFBC56A}" srcOrd="1" destOrd="0" presId="urn:microsoft.com/office/officeart/2011/layout/CircleProcess"/>
    <dgm:cxn modelId="{E18F05C7-2C29-4FC0-A725-A44904A00EB1}" type="presParOf" srcId="{DA44AD79-6EE6-4C8F-ACDD-0911A310641A}" destId="{5C383165-C150-400F-B8BA-05407ECD8586}" srcOrd="0" destOrd="0" presId="urn:microsoft.com/office/officeart/2011/layout/CircleProcess"/>
    <dgm:cxn modelId="{62D04997-DFF2-4234-80B9-6048CADE2B4D}" type="presParOf" srcId="{5C383165-C150-400F-B8BA-05407ECD8586}" destId="{F5F50010-39E0-459D-BE63-85E70E35CEA5}" srcOrd="0" destOrd="0" presId="urn:microsoft.com/office/officeart/2011/layout/CircleProcess"/>
    <dgm:cxn modelId="{C1897703-C297-4F4D-840F-2D530930A66D}" type="presParOf" srcId="{DA44AD79-6EE6-4C8F-ACDD-0911A310641A}" destId="{E97CB65C-3419-43C9-8FB1-CFFB132BD224}" srcOrd="1" destOrd="0" presId="urn:microsoft.com/office/officeart/2011/layout/CircleProcess"/>
    <dgm:cxn modelId="{9E1B39DB-7570-4B29-8938-ECB1364D9D17}" type="presParOf" srcId="{E97CB65C-3419-43C9-8FB1-CFFB132BD224}" destId="{AF0A7F28-D5A8-4D8E-8EBA-96C40CC4A83A}" srcOrd="0" destOrd="0" presId="urn:microsoft.com/office/officeart/2011/layout/CircleProcess"/>
    <dgm:cxn modelId="{9B72C7FE-95BA-4B35-92DA-6EF6F45639CB}" type="presParOf" srcId="{DA44AD79-6EE6-4C8F-ACDD-0911A310641A}" destId="{952E6BCB-F1CB-4C1A-883A-0F578C6983AC}" srcOrd="2" destOrd="0" presId="urn:microsoft.com/office/officeart/2011/layout/CircleProcess"/>
    <dgm:cxn modelId="{4795009E-A01C-4819-ACE2-9077132C5382}" type="presParOf" srcId="{DA44AD79-6EE6-4C8F-ACDD-0911A310641A}" destId="{CABF92CD-0267-4009-9740-E3F786F011EA}" srcOrd="3" destOrd="0" presId="urn:microsoft.com/office/officeart/2011/layout/CircleProcess"/>
    <dgm:cxn modelId="{3678F5B7-BC08-4E08-8B87-EED1AEF9511F}" type="presParOf" srcId="{CABF92CD-0267-4009-9740-E3F786F011EA}" destId="{97CF093B-B405-44E3-906B-7E5B25D20422}" srcOrd="0" destOrd="0" presId="urn:microsoft.com/office/officeart/2011/layout/CircleProcess"/>
    <dgm:cxn modelId="{9DFF1375-A4B1-4A26-ACB6-59D6498BC716}" type="presParOf" srcId="{DA44AD79-6EE6-4C8F-ACDD-0911A310641A}" destId="{DA81D372-470C-498F-A9B3-8D7DC3736187}" srcOrd="4" destOrd="0" presId="urn:microsoft.com/office/officeart/2011/layout/CircleProcess"/>
    <dgm:cxn modelId="{CCBDAD5E-1C31-4B2B-B3EB-AFA51399A9C7}" type="presParOf" srcId="{DA81D372-470C-498F-A9B3-8D7DC3736187}" destId="{5FC05EA0-3AA9-4500-ADA6-1DC84F22ACE8}" srcOrd="0" destOrd="0" presId="urn:microsoft.com/office/officeart/2011/layout/CircleProcess"/>
    <dgm:cxn modelId="{128E8BD3-3619-4BA8-B87C-07632291E7BE}" type="presParOf" srcId="{DA44AD79-6EE6-4C8F-ACDD-0911A310641A}" destId="{5C921DF6-2180-45B6-98BD-34689AFBC56A}" srcOrd="5" destOrd="0" presId="urn:microsoft.com/office/officeart/2011/layout/CircleProcess"/>
    <dgm:cxn modelId="{56FAACB9-1345-48ED-921D-11B4FFA2F780}" type="presParOf" srcId="{DA44AD79-6EE6-4C8F-ACDD-0911A310641A}" destId="{A49A2AC7-057B-493A-B645-E0D3A1DA409E}" srcOrd="6" destOrd="0" presId="urn:microsoft.com/office/officeart/2011/layout/CircleProcess"/>
    <dgm:cxn modelId="{53700844-7501-4399-B5CF-04093EA84390}" type="presParOf" srcId="{A49A2AC7-057B-493A-B645-E0D3A1DA409E}" destId="{3B7615F1-17A2-4AF6-B2C4-C722F1322F16}" srcOrd="0" destOrd="0" presId="urn:microsoft.com/office/officeart/2011/layout/CircleProcess"/>
    <dgm:cxn modelId="{BFDFF31D-694B-4B6C-885A-6EFC0C5DC8F2}" type="presParOf" srcId="{DA44AD79-6EE6-4C8F-ACDD-0911A310641A}" destId="{7325CE90-A6DA-4051-8A02-EDA44377FDF8}" srcOrd="7" destOrd="0" presId="urn:microsoft.com/office/officeart/2011/layout/CircleProcess"/>
    <dgm:cxn modelId="{6EA5DB80-DBB7-4FE7-A0DD-FA8C8A6C443C}" type="presParOf" srcId="{7325CE90-A6DA-4051-8A02-EDA44377FDF8}" destId="{4479200D-01E1-4104-82AC-FE44620BB65B}" srcOrd="0" destOrd="0" presId="urn:microsoft.com/office/officeart/2011/layout/CircleProcess"/>
    <dgm:cxn modelId="{F734BA94-7CC4-42BC-9B95-D8E4722AB542}" type="presParOf" srcId="{DA44AD79-6EE6-4C8F-ACDD-0911A310641A}" destId="{DAA56510-85E4-453F-B1D0-16EE6CB69289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F50010-39E0-459D-BE63-85E70E35CEA5}">
      <dsp:nvSpPr>
        <dsp:cNvPr id="0" name=""/>
        <dsp:cNvSpPr/>
      </dsp:nvSpPr>
      <dsp:spPr>
        <a:xfrm>
          <a:off x="2736458" y="419311"/>
          <a:ext cx="1110746" cy="11109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0A7F28-D5A8-4D8E-8EBA-96C40CC4A83A}">
      <dsp:nvSpPr>
        <dsp:cNvPr id="0" name=""/>
        <dsp:cNvSpPr/>
      </dsp:nvSpPr>
      <dsp:spPr>
        <a:xfrm>
          <a:off x="2773338" y="456349"/>
          <a:ext cx="1036985" cy="103687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Repository (Commit)</a:t>
          </a:r>
          <a:endParaRPr lang="en-IN" sz="1000" kern="1200" dirty="0"/>
        </a:p>
      </dsp:txBody>
      <dsp:txXfrm>
        <a:off x="2921582" y="604502"/>
        <a:ext cx="740497" cy="740569"/>
      </dsp:txXfrm>
    </dsp:sp>
    <dsp:sp modelId="{97CF093B-B405-44E3-906B-7E5B25D20422}">
      <dsp:nvSpPr>
        <dsp:cNvPr id="0" name=""/>
        <dsp:cNvSpPr/>
      </dsp:nvSpPr>
      <dsp:spPr>
        <a:xfrm rot="2700000">
          <a:off x="1589807" y="420654"/>
          <a:ext cx="1108070" cy="1108070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C05EA0-3AA9-4500-ADA6-1DC84F22ACE8}">
      <dsp:nvSpPr>
        <dsp:cNvPr id="0" name=""/>
        <dsp:cNvSpPr/>
      </dsp:nvSpPr>
      <dsp:spPr>
        <a:xfrm>
          <a:off x="1625350" y="456349"/>
          <a:ext cx="1036985" cy="103687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Git add (Stagging)</a:t>
          </a:r>
          <a:endParaRPr lang="en-IN" sz="1000" kern="1200" dirty="0"/>
        </a:p>
      </dsp:txBody>
      <dsp:txXfrm>
        <a:off x="1773594" y="604502"/>
        <a:ext cx="740497" cy="740569"/>
      </dsp:txXfrm>
    </dsp:sp>
    <dsp:sp modelId="{3B7615F1-17A2-4AF6-B2C4-C722F1322F16}">
      <dsp:nvSpPr>
        <dsp:cNvPr id="0" name=""/>
        <dsp:cNvSpPr/>
      </dsp:nvSpPr>
      <dsp:spPr>
        <a:xfrm rot="2700000">
          <a:off x="441819" y="420654"/>
          <a:ext cx="1108070" cy="1108070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79200D-01E1-4104-82AC-FE44620BB65B}">
      <dsp:nvSpPr>
        <dsp:cNvPr id="0" name=""/>
        <dsp:cNvSpPr/>
      </dsp:nvSpPr>
      <dsp:spPr>
        <a:xfrm>
          <a:off x="477362" y="456349"/>
          <a:ext cx="1036985" cy="103687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WorkSpace</a:t>
          </a:r>
          <a:r>
            <a:rPr lang="en-US" sz="1000" kern="1200" dirty="0"/>
            <a:t> (Local)</a:t>
          </a:r>
          <a:endParaRPr lang="en-IN" sz="1000" kern="1200" dirty="0"/>
        </a:p>
      </dsp:txBody>
      <dsp:txXfrm>
        <a:off x="625606" y="604502"/>
        <a:ext cx="740497" cy="7405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GB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9BAC376-ACF6-4037-8F33-4FBF19ACBAFA}" type="datetime1">
              <a:rPr lang="en-US">
                <a:latin typeface="Deutsche Bank Text" panose="020B0503020202030204" pitchFamily="34" charset="0"/>
                <a:cs typeface="Deutsche Bank Text" panose="020B0503020202030204" pitchFamily="34" charset="0"/>
              </a:rPr>
              <a:pPr>
                <a:defRPr/>
              </a:pPr>
              <a:t>7/11/2024</a:t>
            </a:fld>
            <a:endParaRPr lang="en-GB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09113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GB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100" y="9409113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9938E28-B09B-447E-BCAC-DE51036E3ED3}" type="slidenum">
              <a:rPr lang="en-GB">
                <a:latin typeface="Deutsche Bank Text" panose="020B0503020202030204" pitchFamily="34" charset="0"/>
                <a:cs typeface="Deutsche Bank Text" panose="020B0503020202030204" pitchFamily="34" charset="0"/>
              </a:rPr>
              <a:pPr>
                <a:defRPr/>
              </a:pPr>
              <a:t>‹#›</a:t>
            </a:fld>
            <a:endParaRPr lang="en-GB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1513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120" userDrawn="1">
          <p15:clr>
            <a:srgbClr val="F26B43"/>
          </p15:clr>
        </p15:guide>
        <p15:guide id="2" pos="214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Deutsche Bank Text" panose="020B0503020202030204" pitchFamily="34" charset="0"/>
                <a:ea typeface="+mn-ea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fld id="{43EBB1D3-38BD-4B0D-B98C-370541E46E48}" type="datetime1">
              <a:rPr lang="en-US" smtClean="0"/>
              <a:pPr>
                <a:defRPr/>
              </a:pPr>
              <a:t>7/11/2024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2950"/>
            <a:ext cx="4953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05350"/>
            <a:ext cx="5435600" cy="44577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09113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Deutsche Bank Text" panose="020B0503020202030204" pitchFamily="34" charset="0"/>
                <a:ea typeface="+mn-ea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100" y="9409113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58564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99" kern="1200">
        <a:solidFill>
          <a:schemeClr val="tx1"/>
        </a:solidFill>
        <a:latin typeface="Deutsche Bank Text" panose="020B0503020202030204" pitchFamily="34" charset="0"/>
        <a:ea typeface="ＭＳ Ｐゴシック" pitchFamily="-106" charset="-128"/>
        <a:cs typeface="ＭＳ Ｐゴシック" pitchFamily="-106" charset="-128"/>
      </a:defRPr>
    </a:lvl1pPr>
    <a:lvl2pPr marL="457156" algn="l" rtl="0" eaLnBrk="0" fontAlgn="base" hangingPunct="0">
      <a:spcBef>
        <a:spcPct val="30000"/>
      </a:spcBef>
      <a:spcAft>
        <a:spcPct val="0"/>
      </a:spcAft>
      <a:defRPr sz="1199" kern="1200">
        <a:solidFill>
          <a:schemeClr val="tx1"/>
        </a:solidFill>
        <a:latin typeface="Deutsche Bank Text" panose="020B0503020202030204" pitchFamily="34" charset="0"/>
        <a:ea typeface="ＭＳ Ｐゴシック" pitchFamily="-106" charset="-128"/>
        <a:cs typeface="+mn-cs"/>
      </a:defRPr>
    </a:lvl2pPr>
    <a:lvl3pPr marL="914313" algn="l" rtl="0" eaLnBrk="0" fontAlgn="base" hangingPunct="0">
      <a:spcBef>
        <a:spcPct val="30000"/>
      </a:spcBef>
      <a:spcAft>
        <a:spcPct val="0"/>
      </a:spcAft>
      <a:defRPr sz="1199" kern="1200">
        <a:solidFill>
          <a:schemeClr val="tx1"/>
        </a:solidFill>
        <a:latin typeface="Deutsche Bank Text" panose="020B0503020202030204" pitchFamily="34" charset="0"/>
        <a:ea typeface="ＭＳ Ｐゴシック" pitchFamily="-106" charset="-128"/>
        <a:cs typeface="+mn-cs"/>
      </a:defRPr>
    </a:lvl3pPr>
    <a:lvl4pPr marL="1371469" algn="l" rtl="0" eaLnBrk="0" fontAlgn="base" hangingPunct="0">
      <a:spcBef>
        <a:spcPct val="30000"/>
      </a:spcBef>
      <a:spcAft>
        <a:spcPct val="0"/>
      </a:spcAft>
      <a:defRPr sz="1199" kern="1200">
        <a:solidFill>
          <a:schemeClr val="tx1"/>
        </a:solidFill>
        <a:latin typeface="Deutsche Bank Text" panose="020B0503020202030204" pitchFamily="34" charset="0"/>
        <a:ea typeface="ＭＳ Ｐゴシック" pitchFamily="-106" charset="-128"/>
        <a:cs typeface="+mn-cs"/>
      </a:defRPr>
    </a:lvl4pPr>
    <a:lvl5pPr marL="1828627" algn="l" rtl="0" eaLnBrk="0" fontAlgn="base" hangingPunct="0">
      <a:spcBef>
        <a:spcPct val="30000"/>
      </a:spcBef>
      <a:spcAft>
        <a:spcPct val="0"/>
      </a:spcAft>
      <a:defRPr sz="1199" kern="1200">
        <a:solidFill>
          <a:schemeClr val="tx1"/>
        </a:solidFill>
        <a:latin typeface="Deutsche Bank Text" panose="020B0503020202030204" pitchFamily="34" charset="0"/>
        <a:ea typeface="ＭＳ Ｐゴシック" pitchFamily="-106" charset="-128"/>
        <a:cs typeface="+mn-cs"/>
      </a:defRPr>
    </a:lvl5pPr>
    <a:lvl6pPr marL="2285783" algn="l" defTabSz="91431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6pPr>
    <a:lvl7pPr marL="2742939" algn="l" defTabSz="91431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7pPr>
    <a:lvl8pPr marL="3200096" algn="l" defTabSz="91431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8pPr>
    <a:lvl9pPr marL="3657252" algn="l" defTabSz="91431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120" userDrawn="1">
          <p15:clr>
            <a:srgbClr val="F26B43"/>
          </p15:clr>
        </p15:guide>
        <p15:guide id="2" pos="214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5788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7456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tif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Wasser, Riff, Blau, Natur enthält.&#10;&#10;Automatisch generierte Beschreibung">
            <a:extLst>
              <a:ext uri="{FF2B5EF4-FFF2-40B4-BE49-F238E27FC236}">
                <a16:creationId xmlns:a16="http://schemas.microsoft.com/office/drawing/2014/main" id="{464997F2-9B9D-6DD3-A108-26726DA028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0080625" cy="7564344"/>
          </a:xfrm>
          <a:prstGeom prst="rect">
            <a:avLst/>
          </a:prstGeom>
        </p:spPr>
      </p:pic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14" name="TextBox 19">
            <a:extLst>
              <a:ext uri="{FF2B5EF4-FFF2-40B4-BE49-F238E27FC236}">
                <a16:creationId xmlns:a16="http://schemas.microsoft.com/office/drawing/2014/main" id="{7D5582B9-A14B-4A21-8DF9-86F8C3E76015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32811098-3698-4FDF-AA92-9463B68235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F98DE-A1FB-4777-A6D7-53EE7B7D4A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398177C-F289-4DAD-8522-AE91DC3A48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32" name="Freeform 4">
            <a:extLst>
              <a:ext uri="{FF2B5EF4-FFF2-40B4-BE49-F238E27FC236}">
                <a16:creationId xmlns:a16="http://schemas.microsoft.com/office/drawing/2014/main" id="{4E53B689-C72C-7B6F-5A66-462B34CE322A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373360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ark blue a">
    <p:bg>
      <p:bgPr>
        <a:gradFill>
          <a:gsLst>
            <a:gs pos="0">
              <a:srgbClr val="16184E"/>
            </a:gs>
            <a:gs pos="60000">
              <a:srgbClr val="121D69"/>
            </a:gs>
            <a:gs pos="100000">
              <a:srgbClr val="1E2A78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60000"/>
            <a:ext cx="8191500" cy="5669437"/>
          </a:xfrm>
          <a:prstGeom prst="rect">
            <a:avLst/>
          </a:prstGeom>
          <a:gradFill flip="none" rotWithShape="1">
            <a:gsLst>
              <a:gs pos="0">
                <a:srgbClr val="1E2A78"/>
              </a:gs>
              <a:gs pos="0">
                <a:srgbClr val="16184E"/>
              </a:gs>
              <a:gs pos="50000">
                <a:srgbClr val="1E2A78">
                  <a:shade val="67500"/>
                  <a:satMod val="115000"/>
                </a:srgbClr>
              </a:gs>
              <a:gs pos="100000">
                <a:srgbClr val="1E2A78"/>
              </a:gs>
            </a:gsLst>
            <a:lin ang="16200000" scaled="1"/>
            <a:tileRect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platzhalter 28">
            <a:extLst>
              <a:ext uri="{FF2B5EF4-FFF2-40B4-BE49-F238E27FC236}">
                <a16:creationId xmlns:a16="http://schemas.microsoft.com/office/drawing/2014/main" id="{CA990533-1AB6-AD8B-9943-917D9C9EEF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87689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FB31D5BD-3B98-76B2-078C-549248A7D1C8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32534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ark blue 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;p7">
            <a:extLst>
              <a:ext uri="{FF2B5EF4-FFF2-40B4-BE49-F238E27FC236}">
                <a16:creationId xmlns:a16="http://schemas.microsoft.com/office/drawing/2014/main" id="{55C03535-6265-42EE-6675-8963596CE341}"/>
              </a:ext>
            </a:extLst>
          </p:cNvPr>
          <p:cNvSpPr/>
          <p:nvPr userDrawn="1"/>
        </p:nvSpPr>
        <p:spPr>
          <a:xfrm>
            <a:off x="2565312" y="1260000"/>
            <a:ext cx="4950000" cy="5669438"/>
          </a:xfrm>
          <a:prstGeom prst="rect">
            <a:avLst/>
          </a:prstGeom>
          <a:gradFill flip="none" rotWithShape="1">
            <a:gsLst>
              <a:gs pos="0">
                <a:srgbClr val="1E2A78"/>
              </a:gs>
              <a:gs pos="0">
                <a:srgbClr val="16184E">
                  <a:lumMod val="95209"/>
                  <a:lumOff val="4791"/>
                </a:srgbClr>
              </a:gs>
              <a:gs pos="40000">
                <a:srgbClr val="1E2A78">
                  <a:shade val="67500"/>
                  <a:satMod val="115000"/>
                </a:srgbClr>
              </a:gs>
              <a:gs pos="60000">
                <a:srgbClr val="1A2673"/>
              </a:gs>
              <a:gs pos="100000">
                <a:srgbClr val="1E2A78"/>
              </a:gs>
            </a:gsLst>
            <a:lin ang="16200000" scaled="1"/>
            <a:tileRect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AEAED333-BC93-BE22-8FA7-886AD2E4B79D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7515312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3" name="Textplatzhalter 28">
            <a:extLst>
              <a:ext uri="{FF2B5EF4-FFF2-40B4-BE49-F238E27FC236}">
                <a16:creationId xmlns:a16="http://schemas.microsoft.com/office/drawing/2014/main" id="{56FBFA31-3F45-A694-DBD4-683EA159F9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32695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2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</p:spTree>
    <p:extLst>
      <p:ext uri="{BB962C8B-B14F-4D97-AF65-F5344CB8AC3E}">
        <p14:creationId xmlns:p14="http://schemas.microsoft.com/office/powerpoint/2010/main" val="270095566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orient="horz" pos="1189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ark blue c">
    <p:bg>
      <p:bgPr>
        <a:solidFill>
          <a:srgbClr val="1E2A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;p7">
            <a:extLst>
              <a:ext uri="{FF2B5EF4-FFF2-40B4-BE49-F238E27FC236}">
                <a16:creationId xmlns:a16="http://schemas.microsoft.com/office/drawing/2014/main" id="{478F2925-04D1-4766-6CA4-84070AEF58B6}"/>
              </a:ext>
            </a:extLst>
          </p:cNvPr>
          <p:cNvSpPr/>
          <p:nvPr userDrawn="1"/>
        </p:nvSpPr>
        <p:spPr>
          <a:xfrm>
            <a:off x="2565312" y="1260000"/>
            <a:ext cx="4950000" cy="5669438"/>
          </a:xfrm>
          <a:prstGeom prst="rect">
            <a:avLst/>
          </a:prstGeom>
          <a:gradFill flip="none" rotWithShape="1">
            <a:gsLst>
              <a:gs pos="0">
                <a:srgbClr val="1E2A78"/>
              </a:gs>
              <a:gs pos="0">
                <a:srgbClr val="16184E">
                  <a:lumMod val="95209"/>
                  <a:lumOff val="4791"/>
                </a:srgbClr>
              </a:gs>
              <a:gs pos="50000">
                <a:srgbClr val="1E2A78">
                  <a:shade val="67500"/>
                  <a:satMod val="115000"/>
                </a:srgbClr>
              </a:gs>
              <a:gs pos="100000">
                <a:srgbClr val="19256D"/>
              </a:gs>
            </a:gsLst>
            <a:lin ang="5400000" scaled="0"/>
            <a:tileRect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C6AF6C9C-04FF-978A-3741-090781A38C6A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7515312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6" name="Textplatzhalter 28">
            <a:extLst>
              <a:ext uri="{FF2B5EF4-FFF2-40B4-BE49-F238E27FC236}">
                <a16:creationId xmlns:a16="http://schemas.microsoft.com/office/drawing/2014/main" id="{F593DE32-463B-A375-82E4-E92E9E1DFB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32695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2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</p:spTree>
    <p:extLst>
      <p:ext uri="{BB962C8B-B14F-4D97-AF65-F5344CB8AC3E}">
        <p14:creationId xmlns:p14="http://schemas.microsoft.com/office/powerpoint/2010/main" val="1046412339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orient="horz" pos="119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Motif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04967A62-4196-FA3E-C7FF-BA6A4C5E22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9" y="0"/>
            <a:ext cx="10079566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58888"/>
            <a:ext cx="8191500" cy="5670549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E4B23BD-18F2-B8DA-FE37-BBF44476DBC6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2" name="Textplatzhalter 28">
            <a:extLst>
              <a:ext uri="{FF2B5EF4-FFF2-40B4-BE49-F238E27FC236}">
                <a16:creationId xmlns:a16="http://schemas.microsoft.com/office/drawing/2014/main" id="{EAC9AE21-434F-1438-6D3A-A08CA2D65C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87689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</p:spTree>
    <p:extLst>
      <p:ext uri="{BB962C8B-B14F-4D97-AF65-F5344CB8AC3E}">
        <p14:creationId xmlns:p14="http://schemas.microsoft.com/office/powerpoint/2010/main" val="2583516740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Motif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Wasser, Riff, Natur enthält.&#10;&#10;Automatisch generierte Beschreibung">
            <a:extLst>
              <a:ext uri="{FF2B5EF4-FFF2-40B4-BE49-F238E27FC236}">
                <a16:creationId xmlns:a16="http://schemas.microsoft.com/office/drawing/2014/main" id="{CC74A649-1B9B-9D60-402E-CB85D5936E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72" t="-14" r="10948" b="-14"/>
          <a:stretch/>
        </p:blipFill>
        <p:spPr>
          <a:xfrm>
            <a:off x="0" y="0"/>
            <a:ext cx="10080625" cy="7562009"/>
          </a:xfrm>
          <a:prstGeom prst="rect">
            <a:avLst/>
          </a:prstGeom>
        </p:spPr>
      </p:pic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59999"/>
            <a:ext cx="8190000" cy="5688000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3600C894-A0AD-D797-CC6E-149B267BDC6D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2" name="Textplatzhalter 28">
            <a:extLst>
              <a:ext uri="{FF2B5EF4-FFF2-40B4-BE49-F238E27FC236}">
                <a16:creationId xmlns:a16="http://schemas.microsoft.com/office/drawing/2014/main" id="{C9A6FAA8-6173-1B70-5E4F-B24B88D741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87689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</p:spTree>
    <p:extLst>
      <p:ext uri="{BB962C8B-B14F-4D97-AF65-F5344CB8AC3E}">
        <p14:creationId xmlns:p14="http://schemas.microsoft.com/office/powerpoint/2010/main" val="1866107160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CAC88D1-244E-446D-8A03-B95B197796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4" y="1079500"/>
            <a:ext cx="9359900" cy="5761037"/>
          </a:xfrm>
        </p:spPr>
        <p:txBody>
          <a:bodyPr numCol="2" spcCol="273600"/>
          <a:lstStyle>
            <a:lvl1pPr marL="216000" indent="-21600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  <a:defRPr sz="1400"/>
            </a:lvl1pPr>
            <a:lvl2pPr marL="576000" indent="-360000">
              <a:lnSpc>
                <a:spcPct val="100000"/>
              </a:lnSpc>
              <a:buFont typeface="+mj-lt"/>
              <a:buNone/>
              <a:tabLst>
                <a:tab pos="10546550" algn="r"/>
              </a:tabLst>
              <a:defRPr sz="1400" u="none"/>
            </a:lvl2pPr>
          </a:lstStyle>
          <a:p>
            <a:pPr lvl="0"/>
            <a:r>
              <a:rPr lang="en-GB" noProof="0" dirty="0"/>
              <a:t>Chapter</a:t>
            </a:r>
          </a:p>
          <a:p>
            <a:pPr lvl="1"/>
            <a:r>
              <a:rPr lang="en-GB" noProof="0" dirty="0"/>
              <a:t>1.1	Subchapter	Page X</a:t>
            </a:r>
          </a:p>
        </p:txBody>
      </p:sp>
      <p:sp>
        <p:nvSpPr>
          <p:cNvPr id="17" name="Title Placeholder 4">
            <a:extLst>
              <a:ext uri="{FF2B5EF4-FFF2-40B4-BE49-F238E27FC236}">
                <a16:creationId xmlns:a16="http://schemas.microsoft.com/office/drawing/2014/main" id="{C70868BA-483D-9E53-E24E-BC0DE093C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C9C73B6-11EC-60C2-5251-6462E3AB86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4664768-DC91-1B83-94BF-C8CC53AB2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</p:spTree>
    <p:extLst>
      <p:ext uri="{BB962C8B-B14F-4D97-AF65-F5344CB8AC3E}">
        <p14:creationId xmlns:p14="http://schemas.microsoft.com/office/powerpoint/2010/main" val="361582186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75" userDrawn="1">
          <p15:clr>
            <a:srgbClr val="FBAE40"/>
          </p15:clr>
        </p15:guide>
        <p15:guide id="3" pos="3075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CAC88D1-244E-446D-8A03-B95B197796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3" y="1079500"/>
            <a:ext cx="9360262" cy="5761038"/>
          </a:xfrm>
        </p:spPr>
        <p:txBody>
          <a:bodyPr numCol="2" spcCol="273600"/>
          <a:lstStyle>
            <a:lvl1pPr marL="216000" indent="-21600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  <a:defRPr sz="1400"/>
            </a:lvl1pPr>
            <a:lvl2pPr marL="504000" indent="-288000">
              <a:lnSpc>
                <a:spcPct val="100000"/>
              </a:lnSpc>
              <a:buFont typeface="+mj-lt"/>
              <a:buNone/>
              <a:tabLst>
                <a:tab pos="10546550" algn="r"/>
              </a:tabLst>
              <a:defRPr sz="1200" u="none"/>
            </a:lvl2pPr>
          </a:lstStyle>
          <a:p>
            <a:pPr lvl="0"/>
            <a:r>
              <a:rPr lang="en-GB" noProof="0" dirty="0"/>
              <a:t>Chapter</a:t>
            </a:r>
          </a:p>
          <a:p>
            <a:pPr lvl="1"/>
            <a:r>
              <a:rPr lang="en-GB" noProof="0" dirty="0"/>
              <a:t>1.1	Subchapter	Page X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10B581B-D15B-1690-FF17-0D0EA4D306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B79B8D4-8EF0-E8CA-6A0C-FAB72A7D86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6CFFB68F-F1B5-90CF-82F4-264674EF5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671075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75" userDrawn="1">
          <p15:clr>
            <a:srgbClr val="FBAE40"/>
          </p15:clr>
        </p15:guide>
        <p15:guide id="3" pos="3075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CAC88D1-244E-446D-8A03-B95B197796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3" y="1079500"/>
            <a:ext cx="9349240" cy="5761038"/>
          </a:xfrm>
        </p:spPr>
        <p:txBody>
          <a:bodyPr numCol="2" spcCol="273600"/>
          <a:lstStyle>
            <a:lvl1pPr marL="216000" indent="-21600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  <a:defRPr sz="1200"/>
            </a:lvl1pPr>
            <a:lvl2pPr marL="504000" indent="-288000">
              <a:lnSpc>
                <a:spcPct val="100000"/>
              </a:lnSpc>
              <a:buFont typeface="+mj-lt"/>
              <a:buNone/>
              <a:tabLst>
                <a:tab pos="10546550" algn="r"/>
              </a:tabLst>
              <a:defRPr sz="1200" u="none"/>
            </a:lvl2pPr>
          </a:lstStyle>
          <a:p>
            <a:pPr lvl="0"/>
            <a:r>
              <a:rPr lang="en-GB" noProof="0" dirty="0"/>
              <a:t>Chapter</a:t>
            </a:r>
          </a:p>
          <a:p>
            <a:pPr lvl="1"/>
            <a:r>
              <a:rPr lang="en-GB" noProof="0" dirty="0"/>
              <a:t>1.1	Subchapter	Page X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0EA964F-0994-0B27-683C-C6406AED62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EBCA0C4-93B3-F2A8-64EE-C45A2459D7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161D97B7-C09D-F9A6-9C6B-2D428912D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787921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75" userDrawn="1">
          <p15:clr>
            <a:srgbClr val="FBAE40"/>
          </p15:clr>
        </p15:guide>
        <p15:guide id="3" pos="307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c 1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363" y="1079500"/>
            <a:ext cx="9360262" cy="57610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2BA9447-5469-7868-0768-22587B2288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4" name="Fußzeilenplatzhalter 2">
            <a:extLst>
              <a:ext uri="{FF2B5EF4-FFF2-40B4-BE49-F238E27FC236}">
                <a16:creationId xmlns:a16="http://schemas.microsoft.com/office/drawing/2014/main" id="{79060EB8-A355-7AC2-E7DC-98C64B9790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0A14A00F-7504-7615-9994-00AB28EEC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7258233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c 1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000" y="1079500"/>
            <a:ext cx="4590000" cy="57610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Inhaltsplatzhalter 13">
            <a:extLst>
              <a:ext uri="{FF2B5EF4-FFF2-40B4-BE49-F238E27FC236}">
                <a16:creationId xmlns:a16="http://schemas.microsoft.com/office/drawing/2014/main" id="{54D13192-5D33-EA9A-E52F-CF35A03711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30799" y="1079500"/>
            <a:ext cx="4590000" cy="57610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EDA07906-766E-FA30-D659-CCD02E47B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1" name="Fußzeilenplatzhalter 2">
            <a:extLst>
              <a:ext uri="{FF2B5EF4-FFF2-40B4-BE49-F238E27FC236}">
                <a16:creationId xmlns:a16="http://schemas.microsoft.com/office/drawing/2014/main" id="{2491EAF1-7AE9-2BDE-5F3B-7CE6126B15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6C3DB9B5-7834-62C1-86EA-CF3A323EC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4766738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32" userDrawn="1">
          <p15:clr>
            <a:srgbClr val="FBAE40"/>
          </p15:clr>
        </p15:guide>
        <p15:guide id="3" pos="311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tif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C414C1-79BB-3E09-27EA-B2307F3267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0080626" cy="7559676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1E62B1D4-C419-7A49-E014-929AD122DEBD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15602E41-261A-8705-530E-3EBF44476930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0DD96424-AFE7-260D-C4B3-384DBFD899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7A9C5DA-DE64-FAAC-715E-28E772C193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E8BECE73-C1D7-417F-49BA-4D8C528060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1B8C0B7F-0789-2E53-6002-52433EEFE410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41855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c 2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000" y="1079500"/>
            <a:ext cx="4590000" cy="278951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Inhaltsplatzhalter 13">
            <a:extLst>
              <a:ext uri="{FF2B5EF4-FFF2-40B4-BE49-F238E27FC236}">
                <a16:creationId xmlns:a16="http://schemas.microsoft.com/office/drawing/2014/main" id="{54D13192-5D33-EA9A-E52F-CF35A03711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28225" y="1079500"/>
            <a:ext cx="4590000" cy="278951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nhaltsplatzhalter 13">
            <a:extLst>
              <a:ext uri="{FF2B5EF4-FFF2-40B4-BE49-F238E27FC236}">
                <a16:creationId xmlns:a16="http://schemas.microsoft.com/office/drawing/2014/main" id="{84CC4C7D-7F5D-1ADB-A30E-CEAD08A0BFE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59999" y="4049712"/>
            <a:ext cx="4590000" cy="27908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Inhaltsplatzhalter 13">
            <a:extLst>
              <a:ext uri="{FF2B5EF4-FFF2-40B4-BE49-F238E27FC236}">
                <a16:creationId xmlns:a16="http://schemas.microsoft.com/office/drawing/2014/main" id="{5C26C813-FC2A-E649-F811-FFA8D670A8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30314" y="4049988"/>
            <a:ext cx="4590000" cy="27905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9C8189E2-FDC1-D1C8-3866-1309E6F96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3" name="Fußzeilenplatzhalter 2">
            <a:extLst>
              <a:ext uri="{FF2B5EF4-FFF2-40B4-BE49-F238E27FC236}">
                <a16:creationId xmlns:a16="http://schemas.microsoft.com/office/drawing/2014/main" id="{70C378B8-63A2-BE4A-159E-B0A8A62468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62DB47A4-C4E5-39BE-E3EF-DD81CF9A5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822893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32" userDrawn="1">
          <p15:clr>
            <a:srgbClr val="FBAE40"/>
          </p15:clr>
        </p15:guide>
        <p15:guide id="3" pos="3119" userDrawn="1">
          <p15:clr>
            <a:srgbClr val="FBAE40"/>
          </p15:clr>
        </p15:guide>
        <p15:guide id="4" orient="horz" pos="2551" userDrawn="1">
          <p15:clr>
            <a:srgbClr val="FBAE40"/>
          </p15:clr>
        </p15:guide>
        <p15:guide id="5" orient="horz" pos="2437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c 1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000" y="1080000"/>
            <a:ext cx="3006000" cy="576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nhaltsplatzhalter 13">
            <a:extLst>
              <a:ext uri="{FF2B5EF4-FFF2-40B4-BE49-F238E27FC236}">
                <a16:creationId xmlns:a16="http://schemas.microsoft.com/office/drawing/2014/main" id="{5CA372FA-9895-0C5F-1EC7-D1A032F9AA6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37131" y="1078386"/>
            <a:ext cx="3006000" cy="576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nhaltsplatzhalter 13">
            <a:extLst>
              <a:ext uri="{FF2B5EF4-FFF2-40B4-BE49-F238E27FC236}">
                <a16:creationId xmlns:a16="http://schemas.microsoft.com/office/drawing/2014/main" id="{883BB2EE-32A9-3A08-7709-8604193B1BD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14263" y="1080000"/>
            <a:ext cx="3006000" cy="576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3EFDFF10-F754-A5BC-0CA8-F75F4E9ED1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F72CC4D9-6245-CD06-3682-452D29B1C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2" name="Title Placeholder 4">
            <a:extLst>
              <a:ext uri="{FF2B5EF4-FFF2-40B4-BE49-F238E27FC236}">
                <a16:creationId xmlns:a16="http://schemas.microsoft.com/office/drawing/2014/main" id="{31AB71D7-74DF-7A43-DBC4-A12A71311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215490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4" pos="2121" userDrawn="1">
          <p15:clr>
            <a:srgbClr val="FBAE40"/>
          </p15:clr>
        </p15:guide>
        <p15:guide id="5" pos="2226" userDrawn="1">
          <p15:clr>
            <a:srgbClr val="FBAE40"/>
          </p15:clr>
        </p15:guide>
        <p15:guide id="6" pos="4123" userDrawn="1">
          <p15:clr>
            <a:srgbClr val="FBAE40"/>
          </p15:clr>
        </p15:guide>
        <p15:guide id="7" pos="423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3c 1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000" y="1080000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nhaltsplatzhalter 13">
            <a:extLst>
              <a:ext uri="{FF2B5EF4-FFF2-40B4-BE49-F238E27FC236}">
                <a16:creationId xmlns:a16="http://schemas.microsoft.com/office/drawing/2014/main" id="{5CA372FA-9895-0C5F-1EC7-D1A032F9AA6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31073" y="1079499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nhaltsplatzhalter 13">
            <a:extLst>
              <a:ext uri="{FF2B5EF4-FFF2-40B4-BE49-F238E27FC236}">
                <a16:creationId xmlns:a16="http://schemas.microsoft.com/office/drawing/2014/main" id="{883BB2EE-32A9-3A08-7709-8604193B1BD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14626" y="1078386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3EFDFF10-F754-A5BC-0CA8-F75F4E9ED1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F72CC4D9-6245-CD06-3682-452D29B1C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Inhaltsplatzhalter 13">
            <a:extLst>
              <a:ext uri="{FF2B5EF4-FFF2-40B4-BE49-F238E27FC236}">
                <a16:creationId xmlns:a16="http://schemas.microsoft.com/office/drawing/2014/main" id="{9608D225-0E2F-E0B6-6A7F-C7DF3B15DA4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0000" y="4060800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Inhaltsplatzhalter 13">
            <a:extLst>
              <a:ext uri="{FF2B5EF4-FFF2-40B4-BE49-F238E27FC236}">
                <a16:creationId xmlns:a16="http://schemas.microsoft.com/office/drawing/2014/main" id="{1C8002AC-05F5-F28D-DD1B-02671AB3EC1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527425" y="4060824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Inhaltsplatzhalter 13">
            <a:extLst>
              <a:ext uri="{FF2B5EF4-FFF2-40B4-BE49-F238E27FC236}">
                <a16:creationId xmlns:a16="http://schemas.microsoft.com/office/drawing/2014/main" id="{AEE5C3A9-4054-6082-55A3-74D64DADB54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714626" y="4059711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Title Placeholder 4">
            <a:extLst>
              <a:ext uri="{FF2B5EF4-FFF2-40B4-BE49-F238E27FC236}">
                <a16:creationId xmlns:a16="http://schemas.microsoft.com/office/drawing/2014/main" id="{FB050403-12BB-6064-5BD4-51CF64447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8819190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4" pos="2120" userDrawn="1">
          <p15:clr>
            <a:srgbClr val="FBAE40"/>
          </p15:clr>
        </p15:guide>
        <p15:guide id="5" pos="2222" userDrawn="1">
          <p15:clr>
            <a:srgbClr val="FBAE40"/>
          </p15:clr>
        </p15:guide>
        <p15:guide id="6" pos="4117" userDrawn="1">
          <p15:clr>
            <a:srgbClr val="FBAE40"/>
          </p15:clr>
        </p15:guide>
        <p15:guide id="7" pos="4229" userDrawn="1">
          <p15:clr>
            <a:srgbClr val="FBAE40"/>
          </p15:clr>
        </p15:guide>
        <p15:guide id="8" orient="horz" pos="2438" userDrawn="1">
          <p15:clr>
            <a:srgbClr val="FBAE40"/>
          </p15:clr>
        </p15:guide>
        <p15:guide id="9" orient="horz" pos="255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c 1p blue box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1413" y="1078435"/>
            <a:ext cx="4590000" cy="5761580"/>
          </a:xfrm>
          <a:solidFill>
            <a:srgbClr val="E5F6FC"/>
          </a:solidFill>
        </p:spPr>
        <p:txBody>
          <a:bodyPr lIns="108000" tIns="108000" rIns="108000" bIns="10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Inhaltsplatzhalter 13">
            <a:extLst>
              <a:ext uri="{FF2B5EF4-FFF2-40B4-BE49-F238E27FC236}">
                <a16:creationId xmlns:a16="http://schemas.microsoft.com/office/drawing/2014/main" id="{54D13192-5D33-EA9A-E52F-CF35A03711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30800" y="1079500"/>
            <a:ext cx="4589463" cy="5761580"/>
          </a:xfrm>
          <a:solidFill>
            <a:srgbClr val="E5F6FC"/>
          </a:solidFill>
        </p:spPr>
        <p:txBody>
          <a:bodyPr lIns="108000" tIns="108000" rIns="108000" bIns="10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D8BA2580-6B65-E671-85ED-1F289744E8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1987F3C0-EA5B-5806-DF31-E3F133AFDF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5A4172D5-1B4D-670C-33E7-2E2E1F305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4403096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32" userDrawn="1">
          <p15:clr>
            <a:srgbClr val="FBAE40"/>
          </p15:clr>
        </p15:guide>
        <p15:guide id="3" pos="3119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c 1p blue box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000" y="1481138"/>
            <a:ext cx="4590000" cy="5358862"/>
          </a:xfrm>
          <a:solidFill>
            <a:srgbClr val="E5F6FC"/>
          </a:solidFill>
        </p:spPr>
        <p:txBody>
          <a:bodyPr lIns="108000" tIns="108000" rIns="108000" bIns="10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Inhaltsplatzhalter 13">
            <a:extLst>
              <a:ext uri="{FF2B5EF4-FFF2-40B4-BE49-F238E27FC236}">
                <a16:creationId xmlns:a16="http://schemas.microsoft.com/office/drawing/2014/main" id="{54D13192-5D33-EA9A-E52F-CF35A03711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30311" y="1481138"/>
            <a:ext cx="4590000" cy="5358862"/>
          </a:xfrm>
          <a:solidFill>
            <a:srgbClr val="E5F6FC"/>
          </a:solidFill>
        </p:spPr>
        <p:txBody>
          <a:bodyPr lIns="108000" tIns="108000" rIns="108000" bIns="10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857D3E1-ED2A-BFB9-AD11-2FCA92D5B0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079500"/>
            <a:ext cx="4590000" cy="360000"/>
          </a:xfrm>
          <a:solidFill>
            <a:srgbClr val="1E2A78"/>
          </a:solidFill>
        </p:spPr>
        <p:txBody>
          <a:bodyPr lIns="10800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Edit Master </a:t>
            </a:r>
            <a:r>
              <a:rPr lang="de-DE" dirty="0" err="1"/>
              <a:t>text</a:t>
            </a:r>
            <a:r>
              <a:rPr lang="de-DE" dirty="0"/>
              <a:t> style</a:t>
            </a:r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9F643515-DC98-8830-840D-88F0A16EFC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30312" y="1079500"/>
            <a:ext cx="4590000" cy="360000"/>
          </a:xfrm>
          <a:solidFill>
            <a:srgbClr val="1E2A78"/>
          </a:solidFill>
        </p:spPr>
        <p:txBody>
          <a:bodyPr lIns="10800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Edit Master </a:t>
            </a:r>
            <a:r>
              <a:rPr lang="de-DE" dirty="0" err="1"/>
              <a:t>text</a:t>
            </a:r>
            <a:r>
              <a:rPr lang="de-DE" dirty="0"/>
              <a:t> style</a:t>
            </a:r>
          </a:p>
        </p:txBody>
      </p:sp>
      <p:sp>
        <p:nvSpPr>
          <p:cNvPr id="11" name="Foliennummernplatzhalter 1">
            <a:extLst>
              <a:ext uri="{FF2B5EF4-FFF2-40B4-BE49-F238E27FC236}">
                <a16:creationId xmlns:a16="http://schemas.microsoft.com/office/drawing/2014/main" id="{73F890E3-3DAD-3ED9-4BE1-560F1C0A5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F908E866-3C10-27CB-3F01-1E7A8FE79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3DB6ECE0-6AA3-D330-E86F-D60A2046E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0093149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2" pos="3232" userDrawn="1">
          <p15:clr>
            <a:srgbClr val="FBAE40"/>
          </p15:clr>
        </p15:guide>
        <p15:guide id="3" pos="3117" userDrawn="1">
          <p15:clr>
            <a:srgbClr val="FBAE40"/>
          </p15:clr>
        </p15:guide>
        <p15:guide id="4" pos="3175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1">
            <a:extLst>
              <a:ext uri="{FF2B5EF4-FFF2-40B4-BE49-F238E27FC236}">
                <a16:creationId xmlns:a16="http://schemas.microsoft.com/office/drawing/2014/main" id="{B9B1580A-9996-FD3B-625D-DEC9D657B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5" name="Fußzeilenplatzhalter 2">
            <a:extLst>
              <a:ext uri="{FF2B5EF4-FFF2-40B4-BE49-F238E27FC236}">
                <a16:creationId xmlns:a16="http://schemas.microsoft.com/office/drawing/2014/main" id="{31808BEF-EDD7-0235-C4A9-EFE5794854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5A9305F8-2D69-8914-E826-8E61F1E22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186748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1">
            <a:extLst>
              <a:ext uri="{FF2B5EF4-FFF2-40B4-BE49-F238E27FC236}">
                <a16:creationId xmlns:a16="http://schemas.microsoft.com/office/drawing/2014/main" id="{E8ECB64E-3D08-50FE-5A76-8469E0F29E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5" name="Fußzeilenplatzhalter 2">
            <a:extLst>
              <a:ext uri="{FF2B5EF4-FFF2-40B4-BE49-F238E27FC236}">
                <a16:creationId xmlns:a16="http://schemas.microsoft.com/office/drawing/2014/main" id="{296DFD76-B763-F42F-A2F0-25364E377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</p:spTree>
    <p:extLst>
      <p:ext uri="{BB962C8B-B14F-4D97-AF65-F5344CB8AC3E}">
        <p14:creationId xmlns:p14="http://schemas.microsoft.com/office/powerpoint/2010/main" val="429092774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234A8AF-6BA9-11CB-30CE-F32AC5ED34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999" y="1079500"/>
            <a:ext cx="9360000" cy="5761038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 sz="1470">
                <a:solidFill>
                  <a:srgbClr val="8794A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000">
                <a:solidFill>
                  <a:schemeClr val="tx1"/>
                </a:solidFill>
              </a:defRPr>
            </a:lvl4pPr>
            <a:lvl5pPr>
              <a:defRPr>
                <a:solidFill>
                  <a:srgbClr val="8794A1"/>
                </a:solidFill>
              </a:defRPr>
            </a:lvl5pPr>
          </a:lstStyle>
          <a:p>
            <a:pPr lvl="0"/>
            <a:r>
              <a:rPr lang="de-DE" dirty="0"/>
              <a:t>Disclaimer </a:t>
            </a:r>
            <a:r>
              <a:rPr lang="de-DE" dirty="0" err="1"/>
              <a:t>text</a:t>
            </a:r>
            <a:endParaRPr lang="de-DE" dirty="0"/>
          </a:p>
          <a:p>
            <a:pPr lvl="2"/>
            <a:r>
              <a:rPr lang="de-DE" dirty="0"/>
              <a:t>Second Level</a:t>
            </a:r>
          </a:p>
          <a:p>
            <a:pPr lvl="3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E1C1CEF6-79F6-6B91-1022-D432254E5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6BBEE40E-A09F-A900-3F57-EE8BB06396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EF60BCFC-7CF4-3F2D-0768-C628662C7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03837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ntent a">
    <p:bg>
      <p:bgPr>
        <a:gradFill>
          <a:gsLst>
            <a:gs pos="0">
              <a:srgbClr val="16184E"/>
            </a:gs>
            <a:gs pos="60000">
              <a:srgbClr val="121D69"/>
            </a:gs>
            <a:gs pos="100000">
              <a:srgbClr val="1E2A78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1">
            <a:extLst>
              <a:ext uri="{FF2B5EF4-FFF2-40B4-BE49-F238E27FC236}">
                <a16:creationId xmlns:a16="http://schemas.microsoft.com/office/drawing/2014/main" id="{69C42C2B-E994-FBE1-4E9E-1F58C62381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0899"/>
            <a:ext cx="348115" cy="18336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Fußzeilenplatzhalter 2">
            <a:extLst>
              <a:ext uri="{FF2B5EF4-FFF2-40B4-BE49-F238E27FC236}">
                <a16:creationId xmlns:a16="http://schemas.microsoft.com/office/drawing/2014/main" id="{D9F97F99-CD7A-AD34-F53A-63621B912E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7603" y="7200899"/>
            <a:ext cx="4937081" cy="1831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chemeClr val="bg1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10" name="Grafik 9">
            <a:extLst>
              <a:ext uri="{FF2B5EF4-FFF2-40B4-BE49-F238E27FC236}">
                <a16:creationId xmlns:a16="http://schemas.microsoft.com/office/drawing/2014/main" id="{0B884D4E-2E62-A2AC-08DE-431DAE758A58}"/>
              </a:ext>
            </a:extLst>
          </p:cNvPr>
          <p:cNvSpPr>
            <a:spLocks/>
          </p:cNvSpPr>
          <p:nvPr userDrawn="1"/>
        </p:nvSpPr>
        <p:spPr>
          <a:xfrm>
            <a:off x="9365703" y="358775"/>
            <a:ext cx="360000" cy="360000"/>
          </a:xfrm>
          <a:custGeom>
            <a:avLst/>
            <a:gdLst>
              <a:gd name="connsiteX0" fmla="*/ 385667 w 2699994"/>
              <a:gd name="connsiteY0" fmla="*/ 2314346 h 2700004"/>
              <a:gd name="connsiteX1" fmla="*/ 2314146 w 2699994"/>
              <a:gd name="connsiteY1" fmla="*/ 2314346 h 2700004"/>
              <a:gd name="connsiteX2" fmla="*/ 2314146 w 2699994"/>
              <a:gd name="connsiteY2" fmla="*/ 385658 h 2700004"/>
              <a:gd name="connsiteX3" fmla="*/ 385667 w 2699994"/>
              <a:gd name="connsiteY3" fmla="*/ 385658 h 2700004"/>
              <a:gd name="connsiteX4" fmla="*/ 385667 w 2699994"/>
              <a:gd name="connsiteY4" fmla="*/ 2314346 h 2700004"/>
              <a:gd name="connsiteX5" fmla="*/ 0 w 2699994"/>
              <a:gd name="connsiteY5" fmla="*/ 0 h 2700004"/>
              <a:gd name="connsiteX6" fmla="*/ 2699995 w 2699994"/>
              <a:gd name="connsiteY6" fmla="*/ 0 h 2700004"/>
              <a:gd name="connsiteX7" fmla="*/ 2699995 w 2699994"/>
              <a:gd name="connsiteY7" fmla="*/ 2700004 h 2700004"/>
              <a:gd name="connsiteX8" fmla="*/ 0 w 2699994"/>
              <a:gd name="connsiteY8" fmla="*/ 2700004 h 2700004"/>
              <a:gd name="connsiteX9" fmla="*/ 0 w 2699994"/>
              <a:gd name="connsiteY9" fmla="*/ 0 h 2700004"/>
              <a:gd name="connsiteX10" fmla="*/ 582549 w 2699994"/>
              <a:gd name="connsiteY10" fmla="*/ 2051971 h 2700004"/>
              <a:gd name="connsiteX11" fmla="*/ 1635709 w 2699994"/>
              <a:gd name="connsiteY11" fmla="*/ 648033 h 2700004"/>
              <a:gd name="connsiteX12" fmla="*/ 2117874 w 2699994"/>
              <a:gd name="connsiteY12" fmla="*/ 648033 h 2700004"/>
              <a:gd name="connsiteX13" fmla="*/ 1064714 w 2699994"/>
              <a:gd name="connsiteY13" fmla="*/ 2051971 h 2700004"/>
              <a:gd name="connsiteX14" fmla="*/ 582549 w 2699994"/>
              <a:gd name="connsiteY14" fmla="*/ 2051971 h 270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99994" h="2700004">
                <a:moveTo>
                  <a:pt x="385667" y="2314346"/>
                </a:moveTo>
                <a:lnTo>
                  <a:pt x="2314146" y="2314346"/>
                </a:lnTo>
                <a:lnTo>
                  <a:pt x="2314146" y="385658"/>
                </a:lnTo>
                <a:lnTo>
                  <a:pt x="385667" y="385658"/>
                </a:lnTo>
                <a:lnTo>
                  <a:pt x="385667" y="2314346"/>
                </a:lnTo>
                <a:close/>
                <a:moveTo>
                  <a:pt x="0" y="0"/>
                </a:moveTo>
                <a:lnTo>
                  <a:pt x="2699995" y="0"/>
                </a:lnTo>
                <a:lnTo>
                  <a:pt x="2699995" y="2700004"/>
                </a:lnTo>
                <a:lnTo>
                  <a:pt x="0" y="2700004"/>
                </a:lnTo>
                <a:lnTo>
                  <a:pt x="0" y="0"/>
                </a:lnTo>
                <a:close/>
                <a:moveTo>
                  <a:pt x="582549" y="2051971"/>
                </a:moveTo>
                <a:lnTo>
                  <a:pt x="1635709" y="648033"/>
                </a:lnTo>
                <a:lnTo>
                  <a:pt x="2117874" y="648033"/>
                </a:lnTo>
                <a:lnTo>
                  <a:pt x="1064714" y="2051971"/>
                </a:lnTo>
                <a:lnTo>
                  <a:pt x="582549" y="2051971"/>
                </a:ln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 sz="2000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234A8AF-6BA9-11CB-30CE-F32AC5ED34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999" y="1080000"/>
            <a:ext cx="9360000" cy="5761038"/>
          </a:xfrm>
        </p:spPr>
        <p:txBody>
          <a:bodyPr/>
          <a:lstStyle>
            <a:lvl1pPr>
              <a:defRPr sz="1400">
                <a:solidFill>
                  <a:srgbClr val="00A3E0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EE5C55C-FC6F-43BD-470C-E7A30DD15F0B}"/>
              </a:ext>
            </a:extLst>
          </p:cNvPr>
          <p:cNvSpPr/>
          <p:nvPr userDrawn="1"/>
        </p:nvSpPr>
        <p:spPr>
          <a:xfrm>
            <a:off x="360363" y="7200899"/>
            <a:ext cx="1994981" cy="18336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indent="0">
              <a:lnSpc>
                <a:spcPts val="900"/>
              </a:lnSpc>
              <a:defRPr/>
            </a:pPr>
            <a:r>
              <a:rPr lang="en-GB" sz="900" noProof="1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Bank. </a:t>
            </a:r>
            <a:r>
              <a:rPr lang="en-GB" sz="900" noProof="1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7" name="Title Placeholder 4">
            <a:extLst>
              <a:ext uri="{FF2B5EF4-FFF2-40B4-BE49-F238E27FC236}">
                <a16:creationId xmlns:a16="http://schemas.microsoft.com/office/drawing/2014/main" id="{F1CA06CC-AA1E-D3D4-339B-187C16B6C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2640786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tif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raußen, Pflanze, Kleidung, Gras enthält.&#10;&#10;Automatisch generierte Beschreibung">
            <a:extLst>
              <a:ext uri="{FF2B5EF4-FFF2-40B4-BE49-F238E27FC236}">
                <a16:creationId xmlns:a16="http://schemas.microsoft.com/office/drawing/2014/main" id="{4D9D469C-C4F9-226C-0BF7-496695C31A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2335"/>
            <a:ext cx="10080626" cy="7564344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F4043393-BED1-F12A-EA3E-0A79DB3E7BD7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D6E485D2-37E9-19E9-D1C7-41EAD1F2A200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57BE6A9C-33FB-2884-DAD7-6C52F4BCBB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3A85E9-EFDD-22F2-AE61-AFEA6AB866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C5A04C0A-D752-43E3-B53C-D45E2B7CE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74D48FAC-A496-0FE9-7426-5A5B1C5EB2D0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65782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Title Motif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87C31EB-3667-1D0B-590E-4114D5886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" y="2335"/>
            <a:ext cx="10079564" cy="7559673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9C7B523F-D19C-1ECC-5541-927E95507DE2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0E16D581-CF62-BC82-9035-2024214C0FA2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12223723-47F5-5ABA-4F26-E1168061B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5EA1C8D-DE02-CE49-AC28-3490B597D7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DAA092B3-60AD-0411-9654-33031EB459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E2A551FC-1172-4C75-7F62-5EC4659326A0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5836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Title Motif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87C31EB-3667-1D0B-590E-4114D5886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" y="2335"/>
            <a:ext cx="10079565" cy="7559674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9C7B523F-D19C-1ECC-5541-927E95507DE2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E61703D2-7802-5FD6-5327-8A4198B7FA86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8BAD8F3D-ED9C-878F-D566-B187EC8F5A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824645B-6B05-E358-7020-7772D24A3C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9832E489-A333-28A8-23B2-768D59133C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B3F61F01-BA47-6837-898C-121FFE88041F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3166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itle Motif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urm, Himmel, Gebäude, draußen enthält.&#10;&#10;Automatisch generierte Beschreibung">
            <a:extLst>
              <a:ext uri="{FF2B5EF4-FFF2-40B4-BE49-F238E27FC236}">
                <a16:creationId xmlns:a16="http://schemas.microsoft.com/office/drawing/2014/main" id="{E87C31EB-3667-1D0B-590E-4114D58866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335"/>
            <a:ext cx="10080623" cy="7559674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9C7B523F-D19C-1ECC-5541-927E95507DE2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BA5B2412-E3D2-C5C0-C61C-70ABCCFCD411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17BEBDA3-2CAB-0C40-9813-BAD498DA22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7F33B8C-6DFB-2867-D6AF-23D445F356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EB83D716-379C-4DE5-BF3A-395C806F9C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8CFEE4C6-AE5C-5880-DBFD-79BB119A14F7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226042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tif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6A1C39-83E4-3A0E-2953-8177B5997A5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59" y="-1"/>
            <a:ext cx="10079566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C3B6050F-8762-847A-D7AF-AD0EA366019F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4" name="TextBox 19">
            <a:extLst>
              <a:ext uri="{FF2B5EF4-FFF2-40B4-BE49-F238E27FC236}">
                <a16:creationId xmlns:a16="http://schemas.microsoft.com/office/drawing/2014/main" id="{665AAA21-3876-BCB5-F3B2-26F223D9EBCF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5" name="Textplatzhalter 28">
            <a:extLst>
              <a:ext uri="{FF2B5EF4-FFF2-40B4-BE49-F238E27FC236}">
                <a16:creationId xmlns:a16="http://schemas.microsoft.com/office/drawing/2014/main" id="{B111BE9E-0B24-3B98-352B-5D1D4D58E3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D0965BC-C2B6-DAE3-AA4F-41037C4A42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F2B3B9FB-6AEC-0DCB-FE8B-A75DCE2AE9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6C1D52DF-B30D-D46E-0C2E-71E40D41E98A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895568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ark blue a">
    <p:bg>
      <p:bgPr>
        <a:gradFill>
          <a:gsLst>
            <a:gs pos="0">
              <a:srgbClr val="16184E"/>
            </a:gs>
            <a:gs pos="60000">
              <a:srgbClr val="121D69"/>
            </a:gs>
            <a:gs pos="100000">
              <a:srgbClr val="1E2A78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60001"/>
            <a:ext cx="8190000" cy="5669674"/>
          </a:xfrm>
          <a:prstGeom prst="rect">
            <a:avLst/>
          </a:prstGeom>
          <a:gradFill flip="none" rotWithShape="1">
            <a:gsLst>
              <a:gs pos="0">
                <a:srgbClr val="1E2A78"/>
              </a:gs>
              <a:gs pos="0">
                <a:srgbClr val="16184E"/>
              </a:gs>
              <a:gs pos="50000">
                <a:srgbClr val="1E2A78">
                  <a:shade val="67500"/>
                  <a:satMod val="115000"/>
                </a:srgbClr>
              </a:gs>
              <a:gs pos="100000">
                <a:srgbClr val="1E2A78"/>
              </a:gs>
            </a:gsLst>
            <a:lin ang="16200000" scaled="1"/>
            <a:tileRect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5A2F61EE-8E1E-9E03-BB70-52E5DBE64634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E584979F-6337-4A75-B68B-BA91DB37A2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82ECE73-3AC5-721D-D3A8-C14BF50403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rgbClr val="00A3E0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1E363099-8EAB-9C21-E0B4-3AF1F10B82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4E528143-1636-E51D-EEE1-E056863E5777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42732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dark blu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60001"/>
            <a:ext cx="8190000" cy="5669674"/>
          </a:xfrm>
          <a:prstGeom prst="rect">
            <a:avLst/>
          </a:prstGeom>
          <a:noFill/>
          <a:ln>
            <a:solidFill>
              <a:srgbClr val="1E2A78"/>
            </a:solidFill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C1EC0D30-7283-B089-FA73-818FD8B640F2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rgbClr val="1E2A78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050CA34D-6CFD-2DC5-5D04-13245E1A0C21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1E2A78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 marL="0" lvl="1" indent="0"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7" name="Textplatzhalter 28">
            <a:extLst>
              <a:ext uri="{FF2B5EF4-FFF2-40B4-BE49-F238E27FC236}">
                <a16:creationId xmlns:a16="http://schemas.microsoft.com/office/drawing/2014/main" id="{01045BBC-AC19-5CA2-DAC6-057530298D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rgbClr val="1E2A78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A487DB7-A906-D330-0E85-314071148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rgbClr val="00A3E0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BAF7134E-E5EF-0855-D369-A6B0C69BC3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rgbClr val="1E2A78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</p:spTree>
    <p:extLst>
      <p:ext uri="{BB962C8B-B14F-4D97-AF65-F5344CB8AC3E}">
        <p14:creationId xmlns:p14="http://schemas.microsoft.com/office/powerpoint/2010/main" val="995852135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65C97-7830-49FC-9697-6D19DA821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7738" y="1576852"/>
            <a:ext cx="2951055" cy="21330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FC2B49-C94A-476B-8639-FC6E77CEDCC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040313" y="7242355"/>
            <a:ext cx="63005" cy="226216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470" dirty="0">
                <a:solidFill>
                  <a:srgbClr val="000000"/>
                </a:solidFill>
                <a:latin typeface="Deutsche Bank Text" panose="020B0503020202030204" pitchFamily="34" charset="0"/>
                <a:cs typeface="Deutsche Bank Text" panose="020B0503020202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2802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69" r:id="rId1"/>
    <p:sldLayoutId id="2147485468" r:id="rId2"/>
    <p:sldLayoutId id="2147485455" r:id="rId3"/>
    <p:sldLayoutId id="2147485475" r:id="rId4"/>
    <p:sldLayoutId id="2147485473" r:id="rId5"/>
    <p:sldLayoutId id="2147485452" r:id="rId6"/>
    <p:sldLayoutId id="2147485453" r:id="rId7"/>
    <p:sldLayoutId id="2147485449" r:id="rId8"/>
    <p:sldLayoutId id="2147485478" r:id="rId9"/>
    <p:sldLayoutId id="2147485457" r:id="rId10"/>
    <p:sldLayoutId id="2147485464" r:id="rId11"/>
    <p:sldLayoutId id="2147485465" r:id="rId12"/>
    <p:sldLayoutId id="2147485460" r:id="rId13"/>
    <p:sldLayoutId id="2147485470" r:id="rId14"/>
  </p:sldLayoutIdLst>
  <p:transition>
    <p:wipe dir="r"/>
  </p:transition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/>
        <a:defRPr sz="2058" kern="1200" baseline="0">
          <a:solidFill>
            <a:srgbClr val="1E2A78"/>
          </a:solidFill>
          <a:latin typeface="+mj-lt"/>
          <a:ea typeface="Deutsche Bank Display" panose="020F0403020203030304" pitchFamily="34" charset="0"/>
          <a:cs typeface="Deutsche Bank Display" panose="020F04030202030303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5pPr>
      <a:lvl6pPr marL="50304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6pPr>
      <a:lvl7pPr marL="100609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7pPr>
      <a:lvl8pPr marL="150913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8pPr>
      <a:lvl9pPr marL="20121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defRPr sz="1400" kern="1200" baseline="0">
          <a:solidFill>
            <a:srgbClr val="00A3E0"/>
          </a:solidFill>
          <a:latin typeface="+mn-lt"/>
          <a:ea typeface="ＭＳ Ｐゴシック" pitchFamily="-109" charset="-128"/>
          <a:cs typeface="ＭＳ Ｐゴシック" pitchFamily="-109" charset="-128"/>
        </a:defRPr>
      </a:lvl1pPr>
      <a:lvl2pPr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defRPr sz="1400" kern="1200" baseline="0">
          <a:solidFill>
            <a:schemeClr val="bg1"/>
          </a:solidFill>
          <a:latin typeface="+mn-lt"/>
          <a:ea typeface="ＭＳ Ｐゴシック" pitchFamily="-109" charset="-128"/>
        </a:defRPr>
      </a:lvl2pPr>
      <a:lvl3pPr marL="370390" indent="-370390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400" kern="1200" baseline="0">
          <a:solidFill>
            <a:schemeClr val="bg1"/>
          </a:solidFill>
          <a:latin typeface="+mn-lt"/>
          <a:ea typeface="Deutsche Bank Text" panose="020B0503020202030204" pitchFamily="34" charset="0"/>
          <a:cs typeface="Deutsche Bank Text" panose="020B0503020202030204" pitchFamily="34" charset="0"/>
        </a:defRPr>
      </a:lvl3pPr>
      <a:lvl4pPr marL="687866" indent="-317477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200" kern="1200" baseline="0">
          <a:solidFill>
            <a:schemeClr val="bg1"/>
          </a:solidFill>
          <a:latin typeface="+mn-lt"/>
          <a:ea typeface="ＭＳ Ｐゴシック" pitchFamily="-109" charset="-128"/>
        </a:defRPr>
      </a:lvl4pPr>
      <a:lvl5pPr marL="1054655" indent="-333664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000" kern="1200" baseline="0">
          <a:solidFill>
            <a:schemeClr val="bg1"/>
          </a:solidFill>
          <a:latin typeface="+mn-lt"/>
          <a:ea typeface="ＭＳ Ｐゴシック" pitchFamily="-109" charset="-128"/>
        </a:defRPr>
      </a:lvl5pPr>
      <a:lvl6pPr marL="1297788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6pPr>
      <a:lvl7pPr marL="1800830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7pPr>
      <a:lvl8pPr marL="2303875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8pPr>
      <a:lvl9pPr marL="2806920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1pPr>
      <a:lvl2pPr marL="503045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2pPr>
      <a:lvl3pPr marL="1006090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3pPr>
      <a:lvl4pPr marL="1509135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4pPr>
      <a:lvl5pPr marL="2012177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5pPr>
      <a:lvl6pPr marL="2515223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6pPr>
      <a:lvl7pPr marL="3018268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7pPr>
      <a:lvl8pPr marL="3521312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8pPr>
      <a:lvl9pPr marL="4024356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1" pos="5954" userDrawn="1">
          <p15:clr>
            <a:srgbClr val="F26B43"/>
          </p15:clr>
        </p15:guide>
        <p15:guide id="12" pos="396" userDrawn="1">
          <p15:clr>
            <a:srgbClr val="F26B43"/>
          </p15:clr>
        </p15:guide>
        <p15:guide id="13" orient="horz" pos="396" userDrawn="1">
          <p15:clr>
            <a:srgbClr val="F26B43"/>
          </p15:clr>
        </p15:guide>
        <p15:guide id="17" orient="horz" pos="793" userDrawn="1">
          <p15:clr>
            <a:srgbClr val="F26B43"/>
          </p15:clr>
        </p15:guide>
        <p15:guide id="18" orient="horz" pos="4365" userDrawn="1">
          <p15:clr>
            <a:srgbClr val="F26B43"/>
          </p15:clr>
        </p15:guide>
        <p15:guide id="19" orient="horz" pos="4164" userDrawn="1">
          <p15:clr>
            <a:srgbClr val="F26B43"/>
          </p15:clr>
        </p15:guide>
        <p15:guide id="22" pos="5556" userDrawn="1">
          <p15:clr>
            <a:srgbClr val="F26B43"/>
          </p15:clr>
        </p15:guide>
        <p15:guide id="23" orient="horz" pos="993" userDrawn="1">
          <p15:clr>
            <a:srgbClr val="F26B43"/>
          </p15:clr>
        </p15:guide>
        <p15:guide id="24" pos="5359" userDrawn="1">
          <p15:clr>
            <a:srgbClr val="F26B43"/>
          </p15:clr>
        </p15:guide>
        <p15:guide id="27" pos="597" userDrawn="1">
          <p15:clr>
            <a:srgbClr val="F26B43"/>
          </p15:clr>
        </p15:guide>
        <p15:guide id="28" orient="horz" pos="2381" userDrawn="1">
          <p15:clr>
            <a:srgbClr val="F26B43"/>
          </p15:clr>
        </p15:guide>
        <p15:guide id="29" orient="horz" pos="385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5B9FD7A-E47D-464F-908E-0A898F099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65C97-7830-49FC-9697-6D19DA821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364" y="1074976"/>
            <a:ext cx="9347490" cy="57634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429F3B1B-8104-4CBB-A285-B4B3ADCCE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996" y="339090"/>
            <a:ext cx="8660130" cy="5576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6EDBBC0-08FC-4FF5-93D8-319C27CD84CB}"/>
              </a:ext>
            </a:extLst>
          </p:cNvPr>
          <p:cNvSpPr/>
          <p:nvPr userDrawn="1"/>
        </p:nvSpPr>
        <p:spPr>
          <a:xfrm>
            <a:off x="360000" y="7201442"/>
            <a:ext cx="2006366" cy="179578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indent="0">
              <a:lnSpc>
                <a:spcPts val="900"/>
              </a:lnSpc>
              <a:defRPr/>
            </a:pPr>
            <a:r>
              <a:rPr lang="en-GB" sz="900" noProof="1">
                <a:solidFill>
                  <a:srgbClr val="1E2A78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Bank. </a:t>
            </a:r>
            <a:r>
              <a:rPr lang="en-GB" sz="900" noProof="1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4A4B362-19DC-4728-8691-B4DF4C9AAD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FC2B49-C94A-476B-8639-FC6E77CEDCC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040313" y="7242355"/>
            <a:ext cx="63005" cy="138499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900" dirty="0">
                <a:solidFill>
                  <a:srgbClr val="000000"/>
                </a:solidFill>
                <a:latin typeface="Deutsche Bank Text" panose="020B0503020202030204" pitchFamily="34" charset="0"/>
                <a:cs typeface="Deutsche Bank Text" panose="020B0503020202030204" pitchFamily="34" charset="0"/>
              </a:rPr>
              <a:t> </a:t>
            </a:r>
          </a:p>
        </p:txBody>
      </p:sp>
      <p:sp>
        <p:nvSpPr>
          <p:cNvPr id="7" name="Grafik 9">
            <a:extLst>
              <a:ext uri="{FF2B5EF4-FFF2-40B4-BE49-F238E27FC236}">
                <a16:creationId xmlns:a16="http://schemas.microsoft.com/office/drawing/2014/main" id="{10B01105-70BE-6E5A-812F-9607054573DF}"/>
              </a:ext>
            </a:extLst>
          </p:cNvPr>
          <p:cNvSpPr>
            <a:spLocks/>
          </p:cNvSpPr>
          <p:nvPr userDrawn="1"/>
        </p:nvSpPr>
        <p:spPr>
          <a:xfrm>
            <a:off x="9360625" y="360000"/>
            <a:ext cx="360000" cy="360000"/>
          </a:xfrm>
          <a:custGeom>
            <a:avLst/>
            <a:gdLst>
              <a:gd name="connsiteX0" fmla="*/ 385667 w 2699994"/>
              <a:gd name="connsiteY0" fmla="*/ 2314346 h 2700004"/>
              <a:gd name="connsiteX1" fmla="*/ 2314146 w 2699994"/>
              <a:gd name="connsiteY1" fmla="*/ 2314346 h 2700004"/>
              <a:gd name="connsiteX2" fmla="*/ 2314146 w 2699994"/>
              <a:gd name="connsiteY2" fmla="*/ 385658 h 2700004"/>
              <a:gd name="connsiteX3" fmla="*/ 385667 w 2699994"/>
              <a:gd name="connsiteY3" fmla="*/ 385658 h 2700004"/>
              <a:gd name="connsiteX4" fmla="*/ 385667 w 2699994"/>
              <a:gd name="connsiteY4" fmla="*/ 2314346 h 2700004"/>
              <a:gd name="connsiteX5" fmla="*/ 0 w 2699994"/>
              <a:gd name="connsiteY5" fmla="*/ 0 h 2700004"/>
              <a:gd name="connsiteX6" fmla="*/ 2699995 w 2699994"/>
              <a:gd name="connsiteY6" fmla="*/ 0 h 2700004"/>
              <a:gd name="connsiteX7" fmla="*/ 2699995 w 2699994"/>
              <a:gd name="connsiteY7" fmla="*/ 2700004 h 2700004"/>
              <a:gd name="connsiteX8" fmla="*/ 0 w 2699994"/>
              <a:gd name="connsiteY8" fmla="*/ 2700004 h 2700004"/>
              <a:gd name="connsiteX9" fmla="*/ 0 w 2699994"/>
              <a:gd name="connsiteY9" fmla="*/ 0 h 2700004"/>
              <a:gd name="connsiteX10" fmla="*/ 582549 w 2699994"/>
              <a:gd name="connsiteY10" fmla="*/ 2051971 h 2700004"/>
              <a:gd name="connsiteX11" fmla="*/ 1635709 w 2699994"/>
              <a:gd name="connsiteY11" fmla="*/ 648033 h 2700004"/>
              <a:gd name="connsiteX12" fmla="*/ 2117874 w 2699994"/>
              <a:gd name="connsiteY12" fmla="*/ 648033 h 2700004"/>
              <a:gd name="connsiteX13" fmla="*/ 1064714 w 2699994"/>
              <a:gd name="connsiteY13" fmla="*/ 2051971 h 2700004"/>
              <a:gd name="connsiteX14" fmla="*/ 582549 w 2699994"/>
              <a:gd name="connsiteY14" fmla="*/ 2051971 h 270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99994" h="2700004">
                <a:moveTo>
                  <a:pt x="385667" y="2314346"/>
                </a:moveTo>
                <a:lnTo>
                  <a:pt x="2314146" y="2314346"/>
                </a:lnTo>
                <a:lnTo>
                  <a:pt x="2314146" y="385658"/>
                </a:lnTo>
                <a:lnTo>
                  <a:pt x="385667" y="385658"/>
                </a:lnTo>
                <a:lnTo>
                  <a:pt x="385667" y="2314346"/>
                </a:lnTo>
                <a:close/>
                <a:moveTo>
                  <a:pt x="0" y="0"/>
                </a:moveTo>
                <a:lnTo>
                  <a:pt x="2699995" y="0"/>
                </a:lnTo>
                <a:lnTo>
                  <a:pt x="2699995" y="2700004"/>
                </a:lnTo>
                <a:lnTo>
                  <a:pt x="0" y="2700004"/>
                </a:lnTo>
                <a:lnTo>
                  <a:pt x="0" y="0"/>
                </a:lnTo>
                <a:close/>
                <a:moveTo>
                  <a:pt x="582549" y="2051971"/>
                </a:moveTo>
                <a:lnTo>
                  <a:pt x="1635709" y="648033"/>
                </a:lnTo>
                <a:lnTo>
                  <a:pt x="2117874" y="648033"/>
                </a:lnTo>
                <a:lnTo>
                  <a:pt x="1064714" y="2051971"/>
                </a:lnTo>
                <a:lnTo>
                  <a:pt x="582549" y="2051971"/>
                </a:lnTo>
              </a:path>
            </a:pathLst>
          </a:custGeom>
          <a:solidFill>
            <a:srgbClr val="1E2A7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 sz="2000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592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5" r:id="rId1"/>
    <p:sldLayoutId id="2147485423" r:id="rId2"/>
    <p:sldLayoutId id="2147485424" r:id="rId3"/>
    <p:sldLayoutId id="2147485411" r:id="rId4"/>
    <p:sldLayoutId id="2147485422" r:id="rId5"/>
    <p:sldLayoutId id="2147485425" r:id="rId6"/>
    <p:sldLayoutId id="2147485426" r:id="rId7"/>
    <p:sldLayoutId id="2147485467" r:id="rId8"/>
    <p:sldLayoutId id="2147485462" r:id="rId9"/>
    <p:sldLayoutId id="2147485463" r:id="rId10"/>
    <p:sldLayoutId id="2147485428" r:id="rId11"/>
    <p:sldLayoutId id="2147485429" r:id="rId12"/>
    <p:sldLayoutId id="2147485430" r:id="rId13"/>
    <p:sldLayoutId id="2147485466" r:id="rId14"/>
  </p:sldLayoutIdLst>
  <p:transition>
    <p:wipe dir="r"/>
  </p:transition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/>
        <a:defRPr sz="1600" kern="1200" baseline="0">
          <a:solidFill>
            <a:srgbClr val="1E2A78"/>
          </a:solidFill>
          <a:latin typeface="+mj-lt"/>
          <a:ea typeface="Deutsche Bank Text" panose="020B0503020202030204" pitchFamily="34" charset="0"/>
          <a:cs typeface="Deutsche Bank Text" panose="020B050302020203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5pPr>
      <a:lvl6pPr marL="50304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6pPr>
      <a:lvl7pPr marL="100609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7pPr>
      <a:lvl8pPr marL="150913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8pPr>
      <a:lvl9pPr marL="20121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defRPr sz="1400" kern="1200" baseline="0">
          <a:solidFill>
            <a:srgbClr val="00A3E0"/>
          </a:solidFill>
          <a:latin typeface="+mn-lt"/>
          <a:ea typeface="ＭＳ Ｐゴシック" pitchFamily="-109" charset="-128"/>
          <a:cs typeface="ＭＳ Ｐゴシック" pitchFamily="-109" charset="-128"/>
        </a:defRPr>
      </a:lvl1pPr>
      <a:lvl2pPr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defRPr sz="1400" kern="1200" baseline="0">
          <a:solidFill>
            <a:schemeClr val="tx1"/>
          </a:solidFill>
          <a:latin typeface="+mn-lt"/>
          <a:ea typeface="ＭＳ Ｐゴシック" pitchFamily="-109" charset="-128"/>
        </a:defRPr>
      </a:lvl2pPr>
      <a:lvl3pPr marL="370390" indent="-370390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400" kern="1200" baseline="0">
          <a:solidFill>
            <a:schemeClr val="tx1"/>
          </a:solidFill>
          <a:latin typeface="+mn-lt"/>
          <a:ea typeface="Deutsche Bank Text" panose="020B0503020202030204" pitchFamily="34" charset="0"/>
          <a:cs typeface="Deutsche Bank Text" panose="020B0503020202030204" pitchFamily="34" charset="0"/>
        </a:defRPr>
      </a:lvl3pPr>
      <a:lvl4pPr marL="687866" indent="-317477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200" kern="1200" baseline="0">
          <a:solidFill>
            <a:schemeClr val="tx1"/>
          </a:solidFill>
          <a:latin typeface="+mn-lt"/>
          <a:ea typeface="ＭＳ Ｐゴシック" pitchFamily="-109" charset="-128"/>
        </a:defRPr>
      </a:lvl4pPr>
      <a:lvl5pPr marL="1054655" indent="-333664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000" kern="1200" baseline="0">
          <a:solidFill>
            <a:schemeClr val="tx1"/>
          </a:solidFill>
          <a:latin typeface="+mn-lt"/>
          <a:ea typeface="ＭＳ Ｐゴシック" pitchFamily="-109" charset="-128"/>
        </a:defRPr>
      </a:lvl5pPr>
      <a:lvl6pPr marL="1297788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6pPr>
      <a:lvl7pPr marL="1800830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7pPr>
      <a:lvl8pPr marL="2303875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8pPr>
      <a:lvl9pPr marL="2806920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1pPr>
      <a:lvl2pPr marL="503045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2pPr>
      <a:lvl3pPr marL="1006090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3pPr>
      <a:lvl4pPr marL="1509135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4pPr>
      <a:lvl5pPr marL="2012177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5pPr>
      <a:lvl6pPr marL="2515223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6pPr>
      <a:lvl7pPr marL="3018268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7pPr>
      <a:lvl8pPr marL="3521312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8pPr>
      <a:lvl9pPr marL="4024356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1" pos="6123" userDrawn="1">
          <p15:clr>
            <a:srgbClr val="F26B43"/>
          </p15:clr>
        </p15:guide>
        <p15:guide id="12" pos="227" userDrawn="1">
          <p15:clr>
            <a:srgbClr val="F26B43"/>
          </p15:clr>
        </p15:guide>
        <p15:guide id="13" orient="horz" pos="226" userDrawn="1">
          <p15:clr>
            <a:srgbClr val="F26B43"/>
          </p15:clr>
        </p15:guide>
        <p15:guide id="17" orient="horz" pos="453" userDrawn="1">
          <p15:clr>
            <a:srgbClr val="F26B43"/>
          </p15:clr>
        </p15:guide>
        <p15:guide id="18" orient="horz" pos="4536" userDrawn="1">
          <p15:clr>
            <a:srgbClr val="F26B43"/>
          </p15:clr>
        </p15:guide>
        <p15:guide id="21" orient="horz" pos="4195" userDrawn="1">
          <p15:clr>
            <a:srgbClr val="F26B43"/>
          </p15:clr>
        </p15:guide>
        <p15:guide id="22" pos="5897" userDrawn="1">
          <p15:clr>
            <a:srgbClr val="F26B43"/>
          </p15:clr>
        </p15:guide>
        <p15:guide id="23" orient="horz" pos="680" userDrawn="1">
          <p15:clr>
            <a:srgbClr val="F26B43"/>
          </p15:clr>
        </p15:guide>
        <p15:guide id="24" pos="5670" userDrawn="1">
          <p15:clr>
            <a:srgbClr val="F26B43"/>
          </p15:clr>
        </p15:guide>
        <p15:guide id="25" orient="horz" pos="2494" userDrawn="1">
          <p15:clr>
            <a:srgbClr val="F26B43"/>
          </p15:clr>
        </p15:guide>
        <p15:guide id="26" pos="453" userDrawn="1">
          <p15:clr>
            <a:srgbClr val="F26B43"/>
          </p15:clr>
        </p15:guide>
        <p15:guide id="27" pos="704" userDrawn="1">
          <p15:clr>
            <a:srgbClr val="F26B43"/>
          </p15:clr>
        </p15:guide>
        <p15:guide id="28" orient="horz" pos="4309" userDrawn="1">
          <p15:clr>
            <a:srgbClr val="F26B43"/>
          </p15:clr>
        </p15:guide>
        <p15:guide id="29" orient="horz" pos="56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6AE81D8-1F01-456C-B7E9-0E09995C35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195065"/>
            <a:ext cx="7559675" cy="1707966"/>
          </a:xfrm>
        </p:spPr>
        <p:txBody>
          <a:bodyPr/>
          <a:lstStyle/>
          <a:p>
            <a:r>
              <a:rPr lang="en-IN" b="1" i="0" u="none" strike="noStrike" baseline="0" dirty="0" err="1">
                <a:latin typeface="Times New Roman" panose="02020603050405020304" pitchFamily="18" charset="0"/>
              </a:rPr>
              <a:t>BitBucket</a:t>
            </a:r>
            <a:r>
              <a:rPr lang="en-IN" b="1" i="0" u="none" strike="noStrike" baseline="0" dirty="0">
                <a:latin typeface="Times New Roman" panose="02020603050405020304" pitchFamily="18" charset="0"/>
              </a:rPr>
              <a:t> Essentials for Git</a:t>
            </a:r>
            <a:endParaRPr lang="en-GB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54D4890-D5F9-46D6-8590-FEE139B996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7738" y="6115050"/>
            <a:ext cx="7559675" cy="491231"/>
          </a:xfrm>
        </p:spPr>
        <p:txBody>
          <a:bodyPr/>
          <a:lstStyle/>
          <a:p>
            <a:r>
              <a:rPr lang="en-US" dirty="0"/>
              <a:t>8 May 2024, Speaker name</a:t>
            </a:r>
            <a:endParaRPr lang="en-GB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650CF02-3B46-4AC8-A1D7-3EE3D59D7E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7738" y="3903030"/>
            <a:ext cx="7559675" cy="2212019"/>
          </a:xfrm>
        </p:spPr>
        <p:txBody>
          <a:bodyPr/>
          <a:lstStyle/>
          <a:p>
            <a:r>
              <a:rPr lang="en-US" b="0" i="0" u="none" strike="noStrike" baseline="0" dirty="0">
                <a:latin typeface="Times New Roman" panose="02020603050405020304" pitchFamily="18" charset="0"/>
              </a:rPr>
              <a:t>Key Operations and Concepts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9500496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2BA8380-8898-61D5-6EBF-D1E62E03609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588" y="852547"/>
            <a:ext cx="9359900" cy="3182017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1B44C-337E-79ED-2628-7B6176EE52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9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A8889-9C95-8028-AE67-32E7413995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7014563-D98D-C01B-A7E4-8F79D4B14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Git Pull Request </a:t>
            </a:r>
            <a:endParaRPr lang="en-IN" sz="4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D408A7-6FEC-82DE-3CC6-8DE570083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4279372"/>
            <a:ext cx="9606224" cy="275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437447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304802-2B1C-4D05-0CD2-3B8DF9DB558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IN" sz="1600" b="1" kern="0" dirty="0">
                <a:solidFill>
                  <a:srgbClr val="2F549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Common Undo Commands:</a:t>
            </a:r>
            <a:endParaRPr lang="en-IN" sz="1600" b="1" kern="100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IN" sz="1800" b="1" dirty="0">
                <a:effectLst/>
                <a:highlight>
                  <a:srgbClr val="CCEDF9"/>
                </a:highlight>
                <a:latin typeface="Calibri" panose="020F0502020204030204" pitchFamily="34" charset="0"/>
                <a:ea typeface="Times New Roman" panose="02020603050405020304" pitchFamily="18" charset="0"/>
              </a:rPr>
              <a:t>git reset</a:t>
            </a:r>
            <a:endParaRPr lang="en-IN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3">
              <a:lnSpc>
                <a:spcPct val="107000"/>
              </a:lnSpc>
              <a:spcAft>
                <a:spcPts val="800"/>
              </a:spcAft>
            </a:pPr>
            <a:r>
              <a:rPr lang="en-IN" sz="16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Moves the current branch pointer to a specified commit.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3">
              <a:lnSpc>
                <a:spcPct val="107000"/>
              </a:lnSpc>
              <a:spcAft>
                <a:spcPts val="800"/>
              </a:spcAft>
            </a:pPr>
            <a:r>
              <a:rPr lang="en-IN" sz="16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Can un</a:t>
            </a:r>
            <a:r>
              <a:rPr lang="en-IN" sz="1600" kern="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-</a:t>
            </a:r>
            <a:r>
              <a:rPr lang="en-IN" sz="16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stage changes or remove commits.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/>
            <a:r>
              <a:rPr lang="en-IN" sz="1800" b="1" dirty="0">
                <a:effectLst/>
                <a:highlight>
                  <a:srgbClr val="CCEDF9"/>
                </a:highlight>
                <a:latin typeface="Calibri" panose="020F0502020204030204" pitchFamily="34" charset="0"/>
                <a:ea typeface="Times New Roman" panose="02020603050405020304" pitchFamily="18" charset="0"/>
              </a:rPr>
              <a:t>git revert</a:t>
            </a:r>
            <a:endParaRPr lang="en-IN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3">
              <a:lnSpc>
                <a:spcPct val="107000"/>
              </a:lnSpc>
              <a:spcAft>
                <a:spcPts val="800"/>
              </a:spcAft>
            </a:pPr>
            <a:r>
              <a:rPr lang="en-IN" sz="16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Creates a new commit that undoes the changes from a previous commit.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3">
              <a:lnSpc>
                <a:spcPct val="107000"/>
              </a:lnSpc>
              <a:spcAft>
                <a:spcPts val="800"/>
              </a:spcAft>
            </a:pPr>
            <a:r>
              <a:rPr lang="en-IN" sz="16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Keeps the history intact.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/>
            <a:r>
              <a:rPr lang="en-IN" sz="1800" b="1" dirty="0">
                <a:effectLst/>
                <a:highlight>
                  <a:srgbClr val="CCEDF9"/>
                </a:highlight>
                <a:latin typeface="Calibri" panose="020F0502020204030204" pitchFamily="34" charset="0"/>
                <a:ea typeface="Times New Roman" panose="02020603050405020304" pitchFamily="18" charset="0"/>
              </a:rPr>
              <a:t>git checkout</a:t>
            </a:r>
            <a:endParaRPr lang="en-IN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3">
              <a:lnSpc>
                <a:spcPct val="107000"/>
              </a:lnSpc>
              <a:spcAft>
                <a:spcPts val="800"/>
              </a:spcAft>
            </a:pPr>
            <a:r>
              <a:rPr lang="en-IN" sz="16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Switches branches or restores files to a previous state.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3">
              <a:lnSpc>
                <a:spcPct val="107000"/>
              </a:lnSpc>
              <a:spcAft>
                <a:spcPts val="800"/>
              </a:spcAft>
            </a:pPr>
            <a:r>
              <a:rPr lang="en-IN" sz="16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Can be used to discard changes in the working directory.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IN" sz="1600" b="1" kern="0" dirty="0">
                <a:solidFill>
                  <a:srgbClr val="2F549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When to Use Each Command:</a:t>
            </a:r>
            <a:endParaRPr lang="en-IN" sz="1600" b="1" kern="100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07000"/>
              </a:lnSpc>
              <a:spcAft>
                <a:spcPts val="800"/>
              </a:spcAft>
            </a:pPr>
            <a:r>
              <a:rPr lang="en-IN" sz="16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Use git reset to un-stage changes or move the current branch back.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>
              <a:lnSpc>
                <a:spcPct val="107000"/>
              </a:lnSpc>
              <a:spcAft>
                <a:spcPts val="800"/>
              </a:spcAft>
            </a:pPr>
            <a:r>
              <a:rPr lang="en-IN" sz="16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Use git revert to undo commits without losing history.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>
              <a:lnSpc>
                <a:spcPct val="107000"/>
              </a:lnSpc>
              <a:spcAft>
                <a:spcPts val="800"/>
              </a:spcAft>
            </a:pPr>
            <a:r>
              <a:rPr lang="en-IN" sz="16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Use git checkout to switch branches or discard local changes.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0929DD-1B56-D0A2-85C4-EAF4EEA37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10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9CC3DC-B561-AC5A-EF75-A879C906E7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DB5755-B347-4953-124C-17991F3F4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kern="100" dirty="0">
                <a:solidFill>
                  <a:srgbClr val="2F549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Git Undo</a:t>
            </a:r>
            <a:br>
              <a:rPr lang="en-IN" sz="1800" b="1" kern="10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6797008"/>
      </p:ext>
    </p:extLst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5">
            <a:extLst>
              <a:ext uri="{FF2B5EF4-FFF2-40B4-BE49-F238E27FC236}">
                <a16:creationId xmlns:a16="http://schemas.microsoft.com/office/drawing/2014/main" id="{BA4CBA6C-5276-7AF9-74AC-3E94F3DFE0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195065"/>
            <a:ext cx="7559675" cy="1707966"/>
          </a:xfrm>
        </p:spPr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4" name="Textplatzhalter 6">
            <a:extLst>
              <a:ext uri="{FF2B5EF4-FFF2-40B4-BE49-F238E27FC236}">
                <a16:creationId xmlns:a16="http://schemas.microsoft.com/office/drawing/2014/main" id="{BE9D0169-662D-1082-F4D7-F7678243FE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7738" y="6115050"/>
            <a:ext cx="7559675" cy="491231"/>
          </a:xfrm>
        </p:spPr>
        <p:txBody>
          <a:bodyPr/>
          <a:lstStyle/>
          <a:p>
            <a:r>
              <a:rPr lang="en-US" dirty="0"/>
              <a:t>8 May 2024, Speaker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1112353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6980A81-2276-45CE-8340-D7852DC7F8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363" y="1079500"/>
            <a:ext cx="9360262" cy="5761038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IN" sz="1800" b="1" kern="0" dirty="0">
                <a:solidFill>
                  <a:srgbClr val="2F549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git </a:t>
            </a:r>
            <a:r>
              <a:rPr lang="en-IN" sz="1800" b="1" kern="0" dirty="0" err="1">
                <a:solidFill>
                  <a:srgbClr val="2F549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IN" sz="1800" b="1" kern="0" dirty="0">
                <a:solidFill>
                  <a:srgbClr val="2F549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Command:</a:t>
            </a:r>
            <a:endParaRPr lang="en-IN" sz="1800" b="1" kern="100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spcAft>
                <a:spcPts val="800"/>
              </a:spcAft>
            </a:pPr>
            <a:r>
              <a:rPr lang="en-IN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Initializes a new Git repository. 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spcAft>
                <a:spcPts val="800"/>
              </a:spcAft>
            </a:pPr>
            <a:r>
              <a:rPr lang="en-IN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Creates a .git directory in the current folder containing all repository files.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IN" sz="1800" b="1" kern="0" dirty="0">
                <a:solidFill>
                  <a:srgbClr val="2F549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Creating a Repository on </a:t>
            </a:r>
            <a:r>
              <a:rPr lang="en-IN" sz="1800" b="1" kern="0" dirty="0" err="1">
                <a:solidFill>
                  <a:srgbClr val="2F549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BitBucket</a:t>
            </a:r>
            <a:r>
              <a:rPr lang="en-IN" sz="1800" b="1" kern="0" dirty="0">
                <a:solidFill>
                  <a:srgbClr val="2F549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1800" b="1" kern="100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spcAft>
                <a:spcPts val="800"/>
              </a:spcAft>
            </a:pPr>
            <a:r>
              <a:rPr lang="en-IN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Log in to </a:t>
            </a:r>
            <a:r>
              <a:rPr lang="en-IN" sz="1800" kern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BitBucket</a:t>
            </a:r>
            <a:r>
              <a:rPr lang="en-IN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and navigate to the "Create repository" page.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spcAft>
                <a:spcPts val="800"/>
              </a:spcAft>
            </a:pPr>
            <a:r>
              <a:rPr lang="en-IN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Fill in the repository name and other details.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spcAft>
                <a:spcPts val="800"/>
              </a:spcAft>
            </a:pPr>
            <a:r>
              <a:rPr lang="en-IN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Click "Create repository".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IN" sz="1800" b="1" kern="0" dirty="0">
                <a:solidFill>
                  <a:srgbClr val="2F549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 Connecting Local Repo to </a:t>
            </a:r>
            <a:r>
              <a:rPr lang="en-IN" sz="1800" b="1" kern="0" dirty="0" err="1">
                <a:solidFill>
                  <a:srgbClr val="2F549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BitBucket</a:t>
            </a:r>
            <a:r>
              <a:rPr lang="en-IN" sz="1800" b="1" kern="0" dirty="0">
                <a:solidFill>
                  <a:srgbClr val="2F549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1800" b="1" kern="100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spcAft>
                <a:spcPts val="800"/>
              </a:spcAft>
            </a:pPr>
            <a:r>
              <a:rPr lang="en-IN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After initializing the local repo, connect it to the </a:t>
            </a:r>
            <a:r>
              <a:rPr lang="en-IN" sz="1800" kern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BitBucket</a:t>
            </a:r>
            <a:r>
              <a:rPr lang="en-IN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remote repository using: </a:t>
            </a:r>
          </a:p>
          <a:p>
            <a:pPr lvl="3">
              <a:lnSpc>
                <a:spcPct val="150000"/>
              </a:lnSpc>
              <a:spcAft>
                <a:spcPts val="800"/>
              </a:spcAft>
            </a:pPr>
            <a:r>
              <a:rPr lang="en-IN" sz="1600" kern="0" dirty="0">
                <a:effectLst/>
                <a:highlight>
                  <a:srgbClr val="CCEDF9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git remote add origin https://bitbucket.org/username/repository-name.git</a:t>
            </a:r>
            <a:endParaRPr lang="en-IN" sz="1400" kern="100" dirty="0">
              <a:effectLst/>
              <a:highlight>
                <a:srgbClr val="CCEDF9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spcAft>
                <a:spcPts val="800"/>
              </a:spcAft>
            </a:pPr>
            <a:r>
              <a:rPr lang="en-IN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Verify the connection with: </a:t>
            </a:r>
          </a:p>
          <a:p>
            <a:pPr lvl="3">
              <a:lnSpc>
                <a:spcPct val="150000"/>
              </a:lnSpc>
              <a:spcAft>
                <a:spcPts val="800"/>
              </a:spcAft>
            </a:pPr>
            <a:r>
              <a:rPr lang="en-IN" sz="1600" kern="0" dirty="0">
                <a:effectLst/>
                <a:highlight>
                  <a:srgbClr val="CCEDF9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git remote -v</a:t>
            </a:r>
            <a:endParaRPr lang="en-IN" sz="1600" kern="100" dirty="0">
              <a:effectLst/>
              <a:highlight>
                <a:srgbClr val="CCEDF9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FBC646-D567-AF85-09F0-EABCB7E5B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0" smtClean="0"/>
              <a:pPr/>
              <a:t>1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5BBBA0-6963-8B4F-0CEB-3D024CE84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F89419F-4A75-44B0-8CA4-95B5C55F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4000" b="1" kern="0" dirty="0">
                <a:solidFill>
                  <a:srgbClr val="1F386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Initializing a New Git-</a:t>
            </a:r>
            <a:r>
              <a:rPr lang="en-IN" sz="4000" b="1" kern="0" dirty="0" err="1">
                <a:solidFill>
                  <a:srgbClr val="1F386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BitBucket</a:t>
            </a:r>
            <a:r>
              <a:rPr lang="en-IN" sz="4000" b="1" kern="0" dirty="0">
                <a:solidFill>
                  <a:srgbClr val="1F386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Repo</a:t>
            </a:r>
            <a:endParaRPr lang="en-IN" sz="4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502737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EA335C-FD31-96E1-6440-F686BAEC928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IN" sz="1800" b="1" kern="0" dirty="0">
                <a:solidFill>
                  <a:srgbClr val="2F549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Explanation of git pull:</a:t>
            </a:r>
            <a:endParaRPr lang="en-IN" sz="1800" b="1" kern="100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spcAft>
                <a:spcPts val="800"/>
              </a:spcAft>
            </a:pPr>
            <a:r>
              <a:rPr lang="en-IN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Fetches and integrates changes from the remote repository into the current branch in one step.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IN" sz="1800" b="1" kern="0" dirty="0">
                <a:solidFill>
                  <a:srgbClr val="2F549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Command Usage and Example:</a:t>
            </a:r>
            <a:endParaRPr lang="en-IN" sz="1800" b="1" kern="100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spcAft>
                <a:spcPts val="800"/>
              </a:spcAft>
            </a:pPr>
            <a:r>
              <a:rPr lang="en-IN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Basic usage: </a:t>
            </a:r>
            <a:r>
              <a:rPr lang="en-IN" sz="1800" kern="0" dirty="0">
                <a:effectLst/>
                <a:highlight>
                  <a:srgbClr val="CCEDF9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git pull origin main</a:t>
            </a:r>
            <a:endParaRPr lang="en-IN" sz="1800" kern="100" dirty="0">
              <a:effectLst/>
              <a:highlight>
                <a:srgbClr val="CCEDF9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spcAft>
                <a:spcPts val="800"/>
              </a:spcAft>
            </a:pPr>
            <a:r>
              <a:rPr lang="en-IN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This command fetches changes from the main branch of the remote repository origin and merges them into the current branch.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7CC5F2-5949-CAE4-894D-8E5D8E2C7F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2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770E17-4C7F-C244-C23D-2F75AF423A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8E7590D-4597-E8CE-6F73-5404E2FA9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kern="0" dirty="0">
                <a:solidFill>
                  <a:srgbClr val="2F549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Pulling from Git-</a:t>
            </a:r>
            <a:r>
              <a:rPr lang="en-IN" sz="4000" b="1" kern="0" dirty="0" err="1">
                <a:solidFill>
                  <a:srgbClr val="2F549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BitBucket</a:t>
            </a:r>
            <a:r>
              <a:rPr lang="en-IN" sz="4000" b="1" kern="0" dirty="0">
                <a:solidFill>
                  <a:srgbClr val="2F549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Pull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2632275255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923E85-88D1-76C9-2BE3-434D1E36359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IN" sz="1800" b="1" kern="0" dirty="0">
                <a:solidFill>
                  <a:srgbClr val="2F549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Explanation of git fetch:</a:t>
            </a:r>
            <a:endParaRPr lang="en-IN" sz="1800" b="1" kern="100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spcAft>
                <a:spcPts val="800"/>
              </a:spcAft>
            </a:pPr>
            <a:r>
              <a:rPr lang="en-IN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Fetches changes from the remote repository but does not merge them into the current branch.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spcAft>
                <a:spcPts val="800"/>
              </a:spcAft>
            </a:pPr>
            <a:r>
              <a:rPr lang="en-IN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Updates the remote tracking branches in your local repository.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IN" sz="1800" b="1" kern="0" dirty="0">
                <a:solidFill>
                  <a:srgbClr val="2F549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Command Usage and Example:</a:t>
            </a:r>
            <a:endParaRPr lang="en-IN" sz="1800" b="1" kern="100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spcAft>
                <a:spcPts val="800"/>
              </a:spcAft>
            </a:pPr>
            <a:r>
              <a:rPr lang="en-IN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Basic usage: </a:t>
            </a:r>
            <a:r>
              <a:rPr lang="en-IN" sz="1800" kern="0" dirty="0">
                <a:effectLst/>
                <a:highlight>
                  <a:srgbClr val="CCEDF9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git fetch origin</a:t>
            </a:r>
            <a:endParaRPr lang="en-IN" sz="1800" kern="100" dirty="0">
              <a:effectLst/>
              <a:highlight>
                <a:srgbClr val="CCEDF9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spcAft>
                <a:spcPts val="800"/>
              </a:spcAft>
            </a:pPr>
            <a:r>
              <a:rPr lang="en-IN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This command fetches all the branches and their changes from the remote repository origin.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3C58A0-FEE3-DDD5-3427-7D442B4854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3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D0C301-00A9-FB73-FB24-3A501C6EBF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9C3D46-3E39-192E-4973-A269049F3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kern="0" dirty="0">
                <a:solidFill>
                  <a:srgbClr val="2F549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Pulling from Git-</a:t>
            </a:r>
            <a:r>
              <a:rPr lang="en-IN" sz="4000" b="1" kern="0" dirty="0" err="1">
                <a:solidFill>
                  <a:srgbClr val="2F549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BitBucket</a:t>
            </a:r>
            <a:r>
              <a:rPr lang="en-IN" sz="4000" b="1" kern="0" dirty="0">
                <a:solidFill>
                  <a:srgbClr val="2F549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Fetch</a:t>
            </a:r>
            <a:br>
              <a:rPr lang="en-IN" sz="1800" b="1" kern="10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0476639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9C467E-8675-1E2E-0189-985E591F1B4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200000"/>
              </a:lnSpc>
              <a:spcBef>
                <a:spcPts val="200"/>
              </a:spcBef>
            </a:pPr>
            <a:r>
              <a:rPr lang="en-IN" sz="1800" b="1" kern="0" dirty="0">
                <a:solidFill>
                  <a:srgbClr val="2F549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Explanation of git merge:</a:t>
            </a:r>
            <a:endParaRPr lang="en-IN" sz="1800" b="1" kern="100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200000"/>
              </a:lnSpc>
              <a:spcAft>
                <a:spcPts val="800"/>
              </a:spcAft>
            </a:pPr>
            <a:r>
              <a:rPr lang="en-IN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Combines changes from one branch into another.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>
              <a:lnSpc>
                <a:spcPct val="200000"/>
              </a:lnSpc>
              <a:spcAft>
                <a:spcPts val="800"/>
              </a:spcAft>
            </a:pPr>
            <a:r>
              <a:rPr lang="en-IN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Creates a new commit that includes the changes from both branches.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spcBef>
                <a:spcPts val="200"/>
              </a:spcBef>
            </a:pPr>
            <a:r>
              <a:rPr lang="en-IN" sz="1800" b="1" kern="0" dirty="0">
                <a:solidFill>
                  <a:srgbClr val="2F549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Explanation of git rebase:</a:t>
            </a:r>
            <a:endParaRPr lang="en-IN" sz="1800" b="1" kern="100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200000"/>
              </a:lnSpc>
              <a:spcAft>
                <a:spcPts val="800"/>
              </a:spcAft>
            </a:pPr>
            <a:r>
              <a:rPr lang="en-IN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Moves or reapplies commits on top of another base commit.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>
              <a:lnSpc>
                <a:spcPct val="200000"/>
              </a:lnSpc>
              <a:spcAft>
                <a:spcPts val="800"/>
              </a:spcAft>
            </a:pPr>
            <a:r>
              <a:rPr lang="en-IN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Avoids creating a merge commit, resulting in a linear project history.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spcBef>
                <a:spcPts val="200"/>
              </a:spcBef>
            </a:pPr>
            <a:r>
              <a:rPr lang="en-IN" sz="1800" b="1" kern="0" dirty="0">
                <a:solidFill>
                  <a:srgbClr val="2F549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 When to Use Each Command:</a:t>
            </a:r>
            <a:endParaRPr lang="en-IN" sz="1800" b="1" kern="100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200000"/>
              </a:lnSpc>
              <a:spcAft>
                <a:spcPts val="800"/>
              </a:spcAft>
            </a:pPr>
            <a:r>
              <a:rPr lang="en-IN" sz="1800" b="1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Merge</a:t>
            </a:r>
            <a:r>
              <a:rPr lang="en-IN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is useful for preserving the complete history of changes and context.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>
              <a:lnSpc>
                <a:spcPct val="200000"/>
              </a:lnSpc>
              <a:spcAft>
                <a:spcPts val="800"/>
              </a:spcAft>
            </a:pPr>
            <a:r>
              <a:rPr lang="en-IN" sz="1800" b="1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Rebase</a:t>
            </a:r>
            <a:r>
              <a:rPr lang="en-IN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is useful for maintaining a clean and linear history.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65194D-EA87-A426-2A5B-DD12DA6BA4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4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2934E6-7A88-70F7-8F29-EC9EEEB126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ED50A6-DC6D-1CBA-4C8A-D1D42A8A5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b="1" kern="0" dirty="0">
                <a:solidFill>
                  <a:srgbClr val="2F549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Pulling from Git-</a:t>
            </a:r>
            <a:r>
              <a:rPr lang="en-IN" sz="3200" b="1" kern="0" dirty="0" err="1">
                <a:solidFill>
                  <a:srgbClr val="2F549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BitBucket</a:t>
            </a:r>
            <a:r>
              <a:rPr lang="en-IN" sz="3200" b="1" kern="0" dirty="0">
                <a:solidFill>
                  <a:srgbClr val="2F549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Merge and Rebase</a:t>
            </a:r>
            <a:br>
              <a:rPr lang="en-IN" sz="3200" b="1" kern="10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200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29B96B2-2338-1829-923F-694D3D2233D6}"/>
              </a:ext>
            </a:extLst>
          </p:cNvPr>
          <p:cNvGrpSpPr/>
          <p:nvPr/>
        </p:nvGrpSpPr>
        <p:grpSpPr>
          <a:xfrm>
            <a:off x="5241239" y="1613890"/>
            <a:ext cx="2809165" cy="718226"/>
            <a:chOff x="5741158" y="1123816"/>
            <a:chExt cx="2809165" cy="71822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6856EF7-EF34-CAD5-EFDB-933F2D756FC3}"/>
                </a:ext>
              </a:extLst>
            </p:cNvPr>
            <p:cNvSpPr/>
            <p:nvPr/>
          </p:nvSpPr>
          <p:spPr bwMode="auto">
            <a:xfrm>
              <a:off x="6238926" y="1123816"/>
              <a:ext cx="312000" cy="276436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miter lim="800000"/>
              <a:headEnd/>
              <a:tailEnd/>
            </a:ln>
          </p:spPr>
          <p:txBody>
            <a:bodyPr lIns="100913" tIns="50457" rIns="100913" bIns="50457" rtlCol="0" anchor="ctr">
              <a:noAutofit/>
            </a:bodyPr>
            <a:lstStyle/>
            <a:p>
              <a:pPr algn="ctr" defTabSz="963613" eaLnBrk="0" hangingPunct="0">
                <a:tabLst>
                  <a:tab pos="1257300" algn="l"/>
                </a:tabLst>
              </a:pPr>
              <a:endParaRPr lang="en-IN" dirty="0" err="1">
                <a:solidFill>
                  <a:srgbClr val="FFFFFF"/>
                </a:solidFill>
                <a:latin typeface="+mn-lt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B8051BC-7117-9B40-1E0C-4683B218305A}"/>
                </a:ext>
              </a:extLst>
            </p:cNvPr>
            <p:cNvSpPr/>
            <p:nvPr/>
          </p:nvSpPr>
          <p:spPr bwMode="auto">
            <a:xfrm>
              <a:off x="8238323" y="1123816"/>
              <a:ext cx="312000" cy="276436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miter lim="800000"/>
              <a:headEnd/>
              <a:tailEnd/>
            </a:ln>
          </p:spPr>
          <p:txBody>
            <a:bodyPr lIns="100913" tIns="50457" rIns="100913" bIns="50457" rtlCol="0" anchor="ctr">
              <a:noAutofit/>
            </a:bodyPr>
            <a:lstStyle/>
            <a:p>
              <a:pPr algn="ctr" defTabSz="963613" eaLnBrk="0" hangingPunct="0">
                <a:tabLst>
                  <a:tab pos="1257300" algn="l"/>
                </a:tabLst>
              </a:pPr>
              <a:endParaRPr lang="en-IN" dirty="0" err="1">
                <a:solidFill>
                  <a:srgbClr val="FFFFFF"/>
                </a:solidFill>
                <a:latin typeface="+mn-lt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B294329-DA40-F546-9794-F604CAB94A65}"/>
                </a:ext>
              </a:extLst>
            </p:cNvPr>
            <p:cNvSpPr/>
            <p:nvPr/>
          </p:nvSpPr>
          <p:spPr bwMode="auto">
            <a:xfrm>
              <a:off x="6787111" y="1565606"/>
              <a:ext cx="312000" cy="276436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miter lim="800000"/>
              <a:headEnd/>
              <a:tailEnd/>
            </a:ln>
          </p:spPr>
          <p:txBody>
            <a:bodyPr lIns="100913" tIns="50457" rIns="100913" bIns="50457" rtlCol="0" anchor="ctr">
              <a:noAutofit/>
            </a:bodyPr>
            <a:lstStyle/>
            <a:p>
              <a:pPr algn="ctr" defTabSz="963613" eaLnBrk="0" hangingPunct="0">
                <a:tabLst>
                  <a:tab pos="1257300" algn="l"/>
                </a:tabLst>
              </a:pPr>
              <a:endParaRPr lang="en-IN" dirty="0" err="1">
                <a:solidFill>
                  <a:srgbClr val="FFFFFF"/>
                </a:solidFill>
                <a:latin typeface="+mn-lt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F0D03B7-D358-8422-5D08-31AA7D11E379}"/>
                </a:ext>
              </a:extLst>
            </p:cNvPr>
            <p:cNvSpPr/>
            <p:nvPr/>
          </p:nvSpPr>
          <p:spPr bwMode="auto">
            <a:xfrm>
              <a:off x="7485706" y="1565606"/>
              <a:ext cx="312000" cy="276436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miter lim="800000"/>
              <a:headEnd/>
              <a:tailEnd/>
            </a:ln>
          </p:spPr>
          <p:txBody>
            <a:bodyPr lIns="100913" tIns="50457" rIns="100913" bIns="50457" rtlCol="0" anchor="ctr">
              <a:noAutofit/>
            </a:bodyPr>
            <a:lstStyle/>
            <a:p>
              <a:pPr algn="ctr" defTabSz="963613" eaLnBrk="0" hangingPunct="0">
                <a:tabLst>
                  <a:tab pos="1257300" algn="l"/>
                </a:tabLst>
              </a:pPr>
              <a:endParaRPr lang="en-IN" dirty="0" err="1">
                <a:solidFill>
                  <a:srgbClr val="FFFFFF"/>
                </a:solidFill>
                <a:latin typeface="+mn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ED964EE-3E6F-AB63-5737-58BBF2D6437B}"/>
                </a:ext>
              </a:extLst>
            </p:cNvPr>
            <p:cNvSpPr/>
            <p:nvPr/>
          </p:nvSpPr>
          <p:spPr bwMode="auto">
            <a:xfrm>
              <a:off x="7173706" y="1123816"/>
              <a:ext cx="312000" cy="276436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miter lim="800000"/>
              <a:headEnd/>
              <a:tailEnd/>
            </a:ln>
          </p:spPr>
          <p:txBody>
            <a:bodyPr lIns="100913" tIns="50457" rIns="100913" bIns="50457" rtlCol="0" anchor="ctr">
              <a:noAutofit/>
            </a:bodyPr>
            <a:lstStyle/>
            <a:p>
              <a:pPr algn="ctr" defTabSz="963613" eaLnBrk="0" hangingPunct="0">
                <a:tabLst>
                  <a:tab pos="1257300" algn="l"/>
                </a:tabLst>
              </a:pPr>
              <a:endParaRPr lang="en-IN" dirty="0" err="1">
                <a:solidFill>
                  <a:srgbClr val="FFFFFF"/>
                </a:solidFill>
                <a:latin typeface="+mn-lt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49C86F4-7276-4E83-8EBD-F597D4294BDA}"/>
                </a:ext>
              </a:extLst>
            </p:cNvPr>
            <p:cNvCxnSpPr/>
            <p:nvPr/>
          </p:nvCxnSpPr>
          <p:spPr bwMode="auto">
            <a:xfrm>
              <a:off x="5741158" y="1262034"/>
              <a:ext cx="497768" cy="0"/>
            </a:xfrm>
            <a:prstGeom prst="straightConnector1">
              <a:avLst/>
            </a:prstGeom>
            <a:ln>
              <a:headEnd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DCED18A-CF17-1539-5C06-66682B899CC7}"/>
                </a:ext>
              </a:extLst>
            </p:cNvPr>
            <p:cNvCxnSpPr>
              <a:cxnSpLocks/>
              <a:stCxn id="6" idx="6"/>
              <a:endCxn id="10" idx="2"/>
            </p:cNvCxnSpPr>
            <p:nvPr/>
          </p:nvCxnSpPr>
          <p:spPr bwMode="auto">
            <a:xfrm>
              <a:off x="6550926" y="1262034"/>
              <a:ext cx="622780" cy="0"/>
            </a:xfrm>
            <a:prstGeom prst="straightConnector1">
              <a:avLst/>
            </a:prstGeom>
            <a:ln>
              <a:headEnd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2E41E10-83A4-8D13-2636-40A04678A1E9}"/>
                </a:ext>
              </a:extLst>
            </p:cNvPr>
            <p:cNvCxnSpPr>
              <a:cxnSpLocks/>
              <a:stCxn id="10" idx="6"/>
              <a:endCxn id="7" idx="2"/>
            </p:cNvCxnSpPr>
            <p:nvPr/>
          </p:nvCxnSpPr>
          <p:spPr bwMode="auto">
            <a:xfrm>
              <a:off x="7485706" y="1262034"/>
              <a:ext cx="752617" cy="0"/>
            </a:xfrm>
            <a:prstGeom prst="straightConnector1">
              <a:avLst/>
            </a:prstGeom>
            <a:ln>
              <a:headEnd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D537D259-759E-1DB4-3E25-71B1703DD528}"/>
                </a:ext>
              </a:extLst>
            </p:cNvPr>
            <p:cNvCxnSpPr>
              <a:cxnSpLocks/>
              <a:stCxn id="6" idx="4"/>
            </p:cNvCxnSpPr>
            <p:nvPr/>
          </p:nvCxnSpPr>
          <p:spPr bwMode="auto">
            <a:xfrm rot="16200000" flipH="1">
              <a:off x="6432344" y="1362834"/>
              <a:ext cx="317348" cy="392184"/>
            </a:xfrm>
            <a:prstGeom prst="bentConnector2">
              <a:avLst/>
            </a:prstGeom>
            <a:ln>
              <a:headEnd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A15AF8C-D79A-D873-EF7A-DABF93A48B4E}"/>
                </a:ext>
              </a:extLst>
            </p:cNvPr>
            <p:cNvCxnSpPr>
              <a:cxnSpLocks/>
              <a:endCxn id="9" idx="2"/>
            </p:cNvCxnSpPr>
            <p:nvPr/>
          </p:nvCxnSpPr>
          <p:spPr bwMode="auto">
            <a:xfrm>
              <a:off x="7099111" y="1703823"/>
              <a:ext cx="386595" cy="1"/>
            </a:xfrm>
            <a:prstGeom prst="straightConnector1">
              <a:avLst/>
            </a:prstGeom>
            <a:ln>
              <a:headEnd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E96929EA-2A42-4BCD-A39B-FDEF6A00E968}"/>
                </a:ext>
              </a:extLst>
            </p:cNvPr>
            <p:cNvCxnSpPr>
              <a:cxnSpLocks/>
              <a:stCxn id="9" idx="6"/>
              <a:endCxn id="7" idx="4"/>
            </p:cNvCxnSpPr>
            <p:nvPr/>
          </p:nvCxnSpPr>
          <p:spPr bwMode="auto">
            <a:xfrm flipV="1">
              <a:off x="7797706" y="1400252"/>
              <a:ext cx="596617" cy="303572"/>
            </a:xfrm>
            <a:prstGeom prst="bentConnector2">
              <a:avLst/>
            </a:prstGeom>
            <a:ln>
              <a:headEnd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62D4AF2-940A-80CC-C94D-E32D207342C3}"/>
              </a:ext>
            </a:extLst>
          </p:cNvPr>
          <p:cNvSpPr/>
          <p:nvPr/>
        </p:nvSpPr>
        <p:spPr bwMode="auto">
          <a:xfrm>
            <a:off x="8394453" y="1304106"/>
            <a:ext cx="1083096" cy="530936"/>
          </a:xfrm>
          <a:prstGeom prst="roundRect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sz="1200" dirty="0">
                <a:solidFill>
                  <a:srgbClr val="FFFFFF"/>
                </a:solidFill>
                <a:latin typeface="+mn-lt"/>
              </a:rPr>
              <a:t>New Merge Commit</a:t>
            </a:r>
            <a:endParaRPr lang="en-IN" sz="1200" dirty="0" err="1">
              <a:solidFill>
                <a:srgbClr val="FFFFFF"/>
              </a:solidFill>
              <a:latin typeface="+mn-lt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5531C4F-003B-CAA0-0F90-94F992549CDF}"/>
              </a:ext>
            </a:extLst>
          </p:cNvPr>
          <p:cNvCxnSpPr>
            <a:cxnSpLocks/>
            <a:stCxn id="34" idx="1"/>
            <a:endCxn id="7" idx="6"/>
          </p:cNvCxnSpPr>
          <p:nvPr/>
        </p:nvCxnSpPr>
        <p:spPr bwMode="auto">
          <a:xfrm flipH="1">
            <a:off x="8050404" y="1569574"/>
            <a:ext cx="344049" cy="182534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1EE0E74-59ED-20E4-A27A-B07600A1ED33}"/>
              </a:ext>
            </a:extLst>
          </p:cNvPr>
          <p:cNvSpPr/>
          <p:nvPr/>
        </p:nvSpPr>
        <p:spPr bwMode="auto">
          <a:xfrm>
            <a:off x="5040312" y="1395533"/>
            <a:ext cx="630251" cy="192904"/>
          </a:xfrm>
          <a:prstGeom prst="roundRect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sz="1200" dirty="0">
                <a:solidFill>
                  <a:srgbClr val="FFFFFF"/>
                </a:solidFill>
                <a:latin typeface="+mn-lt"/>
              </a:rPr>
              <a:t>Base</a:t>
            </a:r>
            <a:endParaRPr lang="en-IN" sz="1200" dirty="0" err="1">
              <a:solidFill>
                <a:srgbClr val="FFFFFF"/>
              </a:solidFill>
              <a:latin typeface="+mn-lt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9A59A12-EA79-6161-E929-FE59166A038D}"/>
              </a:ext>
            </a:extLst>
          </p:cNvPr>
          <p:cNvCxnSpPr>
            <a:cxnSpLocks/>
            <a:stCxn id="41" idx="3"/>
            <a:endCxn id="6" idx="1"/>
          </p:cNvCxnSpPr>
          <p:nvPr/>
        </p:nvCxnSpPr>
        <p:spPr bwMode="auto">
          <a:xfrm>
            <a:off x="5670563" y="1491985"/>
            <a:ext cx="114135" cy="162388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C014061-981D-62A3-499C-03F40FAD985D}"/>
              </a:ext>
            </a:extLst>
          </p:cNvPr>
          <p:cNvGrpSpPr/>
          <p:nvPr/>
        </p:nvGrpSpPr>
        <p:grpSpPr>
          <a:xfrm>
            <a:off x="6394123" y="3405854"/>
            <a:ext cx="2809165" cy="718226"/>
            <a:chOff x="5741158" y="1123816"/>
            <a:chExt cx="2809165" cy="718226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5F5909E-9A1B-FF57-F0BD-5BFCB17DBFC0}"/>
                </a:ext>
              </a:extLst>
            </p:cNvPr>
            <p:cNvSpPr/>
            <p:nvPr/>
          </p:nvSpPr>
          <p:spPr bwMode="auto">
            <a:xfrm>
              <a:off x="6238926" y="1123816"/>
              <a:ext cx="312000" cy="276436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miter lim="800000"/>
              <a:headEnd/>
              <a:tailEnd/>
            </a:ln>
          </p:spPr>
          <p:txBody>
            <a:bodyPr lIns="100913" tIns="50457" rIns="100913" bIns="50457" rtlCol="0" anchor="ctr">
              <a:noAutofit/>
            </a:bodyPr>
            <a:lstStyle/>
            <a:p>
              <a:pPr algn="ctr" defTabSz="963613" eaLnBrk="0" hangingPunct="0">
                <a:tabLst>
                  <a:tab pos="1257300" algn="l"/>
                </a:tabLst>
              </a:pPr>
              <a:endParaRPr lang="en-IN" dirty="0" err="1">
                <a:solidFill>
                  <a:srgbClr val="FFFFFF"/>
                </a:solidFill>
                <a:latin typeface="+mn-lt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F359EB5-F86F-28CB-8C2E-9CB6C38FDDB2}"/>
                </a:ext>
              </a:extLst>
            </p:cNvPr>
            <p:cNvSpPr/>
            <p:nvPr/>
          </p:nvSpPr>
          <p:spPr bwMode="auto">
            <a:xfrm>
              <a:off x="8238323" y="1123816"/>
              <a:ext cx="312000" cy="276436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miter lim="800000"/>
              <a:headEnd/>
              <a:tailEnd/>
            </a:ln>
          </p:spPr>
          <p:txBody>
            <a:bodyPr lIns="100913" tIns="50457" rIns="100913" bIns="50457" rtlCol="0" anchor="ctr">
              <a:noAutofit/>
            </a:bodyPr>
            <a:lstStyle/>
            <a:p>
              <a:pPr algn="ctr" defTabSz="963613" eaLnBrk="0" hangingPunct="0">
                <a:tabLst>
                  <a:tab pos="1257300" algn="l"/>
                </a:tabLst>
              </a:pPr>
              <a:endParaRPr lang="en-IN" dirty="0" err="1">
                <a:solidFill>
                  <a:srgbClr val="FFFFFF"/>
                </a:solidFill>
                <a:latin typeface="+mn-lt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C5F68FF-2D5E-00AB-53AD-A799DD355EAB}"/>
                </a:ext>
              </a:extLst>
            </p:cNvPr>
            <p:cNvSpPr/>
            <p:nvPr/>
          </p:nvSpPr>
          <p:spPr bwMode="auto">
            <a:xfrm>
              <a:off x="6787111" y="1565606"/>
              <a:ext cx="312000" cy="276436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miter lim="800000"/>
              <a:headEnd/>
              <a:tailEnd/>
            </a:ln>
          </p:spPr>
          <p:txBody>
            <a:bodyPr lIns="100913" tIns="50457" rIns="100913" bIns="50457" rtlCol="0" anchor="ctr">
              <a:noAutofit/>
            </a:bodyPr>
            <a:lstStyle/>
            <a:p>
              <a:pPr algn="ctr" defTabSz="963613" eaLnBrk="0" hangingPunct="0">
                <a:tabLst>
                  <a:tab pos="1257300" algn="l"/>
                </a:tabLst>
              </a:pPr>
              <a:endParaRPr lang="en-IN" dirty="0" err="1">
                <a:solidFill>
                  <a:srgbClr val="FFFFFF"/>
                </a:solidFill>
                <a:latin typeface="+mn-lt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5DA2E53-CC9B-2DF9-E3C6-6430C6BCEA84}"/>
                </a:ext>
              </a:extLst>
            </p:cNvPr>
            <p:cNvSpPr/>
            <p:nvPr/>
          </p:nvSpPr>
          <p:spPr bwMode="auto">
            <a:xfrm>
              <a:off x="7485706" y="1565606"/>
              <a:ext cx="312000" cy="276436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miter lim="800000"/>
              <a:headEnd/>
              <a:tailEnd/>
            </a:ln>
          </p:spPr>
          <p:txBody>
            <a:bodyPr lIns="100913" tIns="50457" rIns="100913" bIns="50457" rtlCol="0" anchor="ctr">
              <a:noAutofit/>
            </a:bodyPr>
            <a:lstStyle/>
            <a:p>
              <a:pPr algn="ctr" defTabSz="963613" eaLnBrk="0" hangingPunct="0">
                <a:tabLst>
                  <a:tab pos="1257300" algn="l"/>
                </a:tabLst>
              </a:pPr>
              <a:endParaRPr lang="en-IN" dirty="0" err="1">
                <a:solidFill>
                  <a:srgbClr val="FFFFFF"/>
                </a:solidFill>
                <a:latin typeface="+mn-lt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AB8865F-63E0-F47B-EF31-795AC85B8AD7}"/>
                </a:ext>
              </a:extLst>
            </p:cNvPr>
            <p:cNvSpPr/>
            <p:nvPr/>
          </p:nvSpPr>
          <p:spPr bwMode="auto">
            <a:xfrm>
              <a:off x="7173706" y="1123816"/>
              <a:ext cx="312000" cy="276436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miter lim="800000"/>
              <a:headEnd/>
              <a:tailEnd/>
            </a:ln>
          </p:spPr>
          <p:txBody>
            <a:bodyPr lIns="100913" tIns="50457" rIns="100913" bIns="50457" rtlCol="0" anchor="ctr">
              <a:noAutofit/>
            </a:bodyPr>
            <a:lstStyle/>
            <a:p>
              <a:pPr algn="ctr" defTabSz="963613" eaLnBrk="0" hangingPunct="0">
                <a:tabLst>
                  <a:tab pos="1257300" algn="l"/>
                </a:tabLst>
              </a:pPr>
              <a:endParaRPr lang="en-IN" dirty="0" err="1">
                <a:solidFill>
                  <a:srgbClr val="FFFFFF"/>
                </a:solidFill>
                <a:latin typeface="+mn-lt"/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50FB04D-A26E-5716-4BE1-E1D415317D48}"/>
                </a:ext>
              </a:extLst>
            </p:cNvPr>
            <p:cNvCxnSpPr/>
            <p:nvPr/>
          </p:nvCxnSpPr>
          <p:spPr bwMode="auto">
            <a:xfrm>
              <a:off x="5741158" y="1262034"/>
              <a:ext cx="497768" cy="0"/>
            </a:xfrm>
            <a:prstGeom prst="straightConnector1">
              <a:avLst/>
            </a:prstGeom>
            <a:ln>
              <a:headEnd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A473271-D825-8BD5-A2C9-A7E8BC86A10F}"/>
                </a:ext>
              </a:extLst>
            </p:cNvPr>
            <p:cNvCxnSpPr>
              <a:cxnSpLocks/>
              <a:stCxn id="46" idx="6"/>
              <a:endCxn id="50" idx="2"/>
            </p:cNvCxnSpPr>
            <p:nvPr/>
          </p:nvCxnSpPr>
          <p:spPr bwMode="auto">
            <a:xfrm>
              <a:off x="6550926" y="1262034"/>
              <a:ext cx="622780" cy="0"/>
            </a:xfrm>
            <a:prstGeom prst="straightConnector1">
              <a:avLst/>
            </a:prstGeom>
            <a:ln>
              <a:headEnd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69CFEAA7-577C-4B3C-1A52-50CDC1039964}"/>
                </a:ext>
              </a:extLst>
            </p:cNvPr>
            <p:cNvCxnSpPr>
              <a:cxnSpLocks/>
              <a:stCxn id="50" idx="6"/>
              <a:endCxn id="47" idx="2"/>
            </p:cNvCxnSpPr>
            <p:nvPr/>
          </p:nvCxnSpPr>
          <p:spPr bwMode="auto">
            <a:xfrm>
              <a:off x="7485706" y="1262034"/>
              <a:ext cx="752617" cy="0"/>
            </a:xfrm>
            <a:prstGeom prst="straightConnector1">
              <a:avLst/>
            </a:prstGeom>
            <a:ln>
              <a:headEnd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0F137D0B-2245-EB32-0A87-6078A2CA98F6}"/>
                </a:ext>
              </a:extLst>
            </p:cNvPr>
            <p:cNvCxnSpPr>
              <a:cxnSpLocks/>
              <a:stCxn id="46" idx="4"/>
            </p:cNvCxnSpPr>
            <p:nvPr/>
          </p:nvCxnSpPr>
          <p:spPr bwMode="auto">
            <a:xfrm rot="16200000" flipH="1">
              <a:off x="6432344" y="1362834"/>
              <a:ext cx="317348" cy="392184"/>
            </a:xfrm>
            <a:prstGeom prst="bentConnector2">
              <a:avLst/>
            </a:prstGeom>
            <a:ln>
              <a:headEnd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6365F5A-493C-C525-16E8-B95DAF179862}"/>
                </a:ext>
              </a:extLst>
            </p:cNvPr>
            <p:cNvCxnSpPr>
              <a:cxnSpLocks/>
              <a:endCxn id="49" idx="2"/>
            </p:cNvCxnSpPr>
            <p:nvPr/>
          </p:nvCxnSpPr>
          <p:spPr bwMode="auto">
            <a:xfrm>
              <a:off x="7099111" y="1703823"/>
              <a:ext cx="386595" cy="1"/>
            </a:xfrm>
            <a:prstGeom prst="straightConnector1">
              <a:avLst/>
            </a:prstGeom>
            <a:ln>
              <a:headEnd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5EDBC42E-DA5F-DBE2-4E0B-2652A4DA45B5}"/>
              </a:ext>
            </a:extLst>
          </p:cNvPr>
          <p:cNvSpPr/>
          <p:nvPr/>
        </p:nvSpPr>
        <p:spPr bwMode="auto">
          <a:xfrm>
            <a:off x="6057328" y="3154980"/>
            <a:ext cx="630251" cy="192904"/>
          </a:xfrm>
          <a:prstGeom prst="roundRect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sz="1200" dirty="0">
                <a:solidFill>
                  <a:srgbClr val="FFFFFF"/>
                </a:solidFill>
                <a:latin typeface="+mn-lt"/>
              </a:rPr>
              <a:t>Base</a:t>
            </a:r>
            <a:endParaRPr lang="en-IN" sz="1200" dirty="0" err="1">
              <a:solidFill>
                <a:srgbClr val="FFFFFF"/>
              </a:solidFill>
              <a:latin typeface="+mn-lt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5072087-F666-72E7-97EC-852B9A51E039}"/>
              </a:ext>
            </a:extLst>
          </p:cNvPr>
          <p:cNvCxnSpPr>
            <a:cxnSpLocks/>
            <a:stCxn id="57" idx="3"/>
            <a:endCxn id="46" idx="1"/>
          </p:cNvCxnSpPr>
          <p:nvPr/>
        </p:nvCxnSpPr>
        <p:spPr bwMode="auto">
          <a:xfrm>
            <a:off x="6687579" y="3251432"/>
            <a:ext cx="250003" cy="194905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8228562F-0464-4320-BEDD-A036E6BFA5B6}"/>
              </a:ext>
            </a:extLst>
          </p:cNvPr>
          <p:cNvSpPr/>
          <p:nvPr/>
        </p:nvSpPr>
        <p:spPr bwMode="auto">
          <a:xfrm>
            <a:off x="7979545" y="4472886"/>
            <a:ext cx="630251" cy="192904"/>
          </a:xfrm>
          <a:prstGeom prst="roundRect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sz="1200" dirty="0">
                <a:solidFill>
                  <a:srgbClr val="FFFFFF"/>
                </a:solidFill>
                <a:latin typeface="+mn-lt"/>
              </a:rPr>
              <a:t>Main</a:t>
            </a:r>
            <a:endParaRPr lang="en-IN" sz="1200" dirty="0" err="1">
              <a:solidFill>
                <a:srgbClr val="FFFFFF"/>
              </a:solidFill>
              <a:latin typeface="+mn-lt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E629753-5645-F280-C590-295CEFB7D11A}"/>
              </a:ext>
            </a:extLst>
          </p:cNvPr>
          <p:cNvCxnSpPr>
            <a:cxnSpLocks/>
            <a:stCxn id="63" idx="0"/>
            <a:endCxn id="49" idx="4"/>
          </p:cNvCxnSpPr>
          <p:nvPr/>
        </p:nvCxnSpPr>
        <p:spPr bwMode="auto">
          <a:xfrm flipV="1">
            <a:off x="8294671" y="4124080"/>
            <a:ext cx="0" cy="348806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4428F295-3CDD-82D3-FDB9-3AE5A997329F}"/>
              </a:ext>
            </a:extLst>
          </p:cNvPr>
          <p:cNvSpPr/>
          <p:nvPr/>
        </p:nvSpPr>
        <p:spPr bwMode="auto">
          <a:xfrm>
            <a:off x="8138671" y="2633504"/>
            <a:ext cx="1616289" cy="473249"/>
          </a:xfrm>
          <a:prstGeom prst="roundRect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sz="1200" dirty="0">
                <a:solidFill>
                  <a:srgbClr val="FFFFFF"/>
                </a:solidFill>
                <a:latin typeface="+mn-lt"/>
              </a:rPr>
              <a:t>New Main with new features</a:t>
            </a:r>
            <a:endParaRPr lang="en-IN" sz="1200" dirty="0" err="1">
              <a:solidFill>
                <a:srgbClr val="FFFFFF"/>
              </a:solidFill>
              <a:latin typeface="+mn-lt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FECC339-392E-CE05-18FA-B9EF424C0626}"/>
              </a:ext>
            </a:extLst>
          </p:cNvPr>
          <p:cNvCxnSpPr>
            <a:cxnSpLocks/>
            <a:endCxn id="47" idx="0"/>
          </p:cNvCxnSpPr>
          <p:nvPr/>
        </p:nvCxnSpPr>
        <p:spPr bwMode="auto">
          <a:xfrm>
            <a:off x="9047288" y="3106753"/>
            <a:ext cx="0" cy="299101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198275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6FCA27-AEEF-C5CB-86E0-9884B945A67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IN" sz="1800" b="1" kern="0" dirty="0">
                <a:solidFill>
                  <a:srgbClr val="2F549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git pull vs. git fetch:</a:t>
            </a:r>
            <a:endParaRPr lang="en-IN" sz="1800" b="1" kern="100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spcAft>
                <a:spcPts val="800"/>
              </a:spcAft>
            </a:pPr>
            <a:r>
              <a:rPr lang="en-IN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git pull = git fetch + git merge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spcAft>
                <a:spcPts val="800"/>
              </a:spcAft>
            </a:pPr>
            <a:r>
              <a:rPr lang="en-IN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git fetch downloads changes but doesn't integrate them.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spcAft>
                <a:spcPts val="800"/>
              </a:spcAft>
            </a:pPr>
            <a:r>
              <a:rPr lang="en-IN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git pull both downloads and merges changes.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IN" sz="1800" b="1" kern="0" dirty="0">
                <a:solidFill>
                  <a:srgbClr val="2F5496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IN" sz="1800" b="1" kern="0" dirty="0">
                <a:solidFill>
                  <a:srgbClr val="2F549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git fetch vs. git rebase:</a:t>
            </a:r>
            <a:endParaRPr lang="en-IN" sz="1800" b="1" kern="100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spcAft>
                <a:spcPts val="800"/>
              </a:spcAft>
            </a:pPr>
            <a:r>
              <a:rPr lang="en-IN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git fetch only updates your local copy with remote changes.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spcAft>
                <a:spcPts val="800"/>
              </a:spcAft>
            </a:pPr>
            <a:r>
              <a:rPr lang="en-IN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git rebase reapplies your local commits on top of the fetched commits.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IN" sz="1800" b="1" kern="0" dirty="0">
                <a:solidFill>
                  <a:srgbClr val="2F549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 Key Scenarios:</a:t>
            </a:r>
            <a:endParaRPr lang="en-IN" sz="1800" b="1" kern="100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spcAft>
                <a:spcPts val="800"/>
              </a:spcAft>
            </a:pPr>
            <a:r>
              <a:rPr lang="en-IN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Use git fetch to see changes without affecting your working directory.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spcAft>
                <a:spcPts val="800"/>
              </a:spcAft>
            </a:pPr>
            <a:r>
              <a:rPr lang="en-IN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Use git pull to fetch and merge changes.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spcAft>
                <a:spcPts val="800"/>
              </a:spcAft>
            </a:pPr>
            <a:r>
              <a:rPr lang="en-IN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Use git rebase to clean up your commit history.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D8DA58-66AE-549D-12FE-3EE54A21C6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5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768FEE-E918-8FF8-3B81-D4357FBA2D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CCBEAF3-4673-0F17-1AA3-C41D2BBA3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kern="0" dirty="0">
                <a:solidFill>
                  <a:srgbClr val="2F549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Difference Between Pull, Fetch &amp; Rebase</a:t>
            </a:r>
            <a:br>
              <a:rPr lang="en-IN" sz="1800" b="1" kern="10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9378390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F77729-0727-4BBC-36A9-EA1A2A1972C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IN" sz="1800" b="1" kern="0" dirty="0">
                <a:solidFill>
                  <a:srgbClr val="2F549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Explanation of git push:</a:t>
            </a:r>
            <a:endParaRPr lang="en-IN" sz="1800" b="1" kern="100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spcAft>
                <a:spcPts val="800"/>
              </a:spcAft>
            </a:pPr>
            <a:r>
              <a:rPr lang="en-IN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Uploads local repository content to a remote repository.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spcAft>
                <a:spcPts val="800"/>
              </a:spcAft>
            </a:pPr>
            <a:r>
              <a:rPr lang="en-IN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Transfers commits from your local repository to the remote repository.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IN" sz="1800" b="1" kern="0" dirty="0">
                <a:solidFill>
                  <a:srgbClr val="2F549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Command Usage and Example:</a:t>
            </a:r>
            <a:endParaRPr lang="en-IN" sz="1800" b="1" kern="100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spcAft>
                <a:spcPts val="800"/>
              </a:spcAft>
            </a:pPr>
            <a:r>
              <a:rPr lang="en-IN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Basic usage: </a:t>
            </a:r>
            <a:r>
              <a:rPr lang="en-IN" sz="1800" kern="0" dirty="0">
                <a:effectLst/>
                <a:highlight>
                  <a:srgbClr val="CCEDF9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git push origin main</a:t>
            </a:r>
            <a:endParaRPr lang="en-IN" sz="1800" kern="100" dirty="0">
              <a:effectLst/>
              <a:highlight>
                <a:srgbClr val="CCEDF9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spcAft>
                <a:spcPts val="800"/>
              </a:spcAft>
            </a:pPr>
            <a:r>
              <a:rPr lang="en-IN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This command pushes your commits to the main branch of the remote repository origin.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AFDD6A-9423-EABC-F90C-61AFE6452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6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D9A21A-DB22-A0B3-2920-2311379989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4BA4FC9-9E46-F3C4-9346-9E7B30AA3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kern="0" dirty="0">
                <a:solidFill>
                  <a:srgbClr val="2F549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Push to Git-</a:t>
            </a:r>
            <a:r>
              <a:rPr lang="en-IN" sz="4000" b="1" kern="0" dirty="0" err="1">
                <a:solidFill>
                  <a:srgbClr val="2F549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BitBucket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93602538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0DDAF2-4FD7-0B1B-F675-8FCA6FBF27C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en-US" sz="1600" dirty="0"/>
              <a:t>What is git commit?</a:t>
            </a:r>
          </a:p>
          <a:p>
            <a:pPr lvl="2">
              <a:lnSpc>
                <a:spcPct val="150000"/>
              </a:lnSpc>
            </a:pPr>
            <a:r>
              <a:rPr lang="en-US" sz="1600" dirty="0"/>
              <a:t>The git commit command is used to save changes to the local repository.</a:t>
            </a:r>
          </a:p>
          <a:p>
            <a:pPr lvl="2">
              <a:lnSpc>
                <a:spcPct val="150000"/>
              </a:lnSpc>
            </a:pPr>
            <a:r>
              <a:rPr lang="en-US" sz="1600" dirty="0"/>
              <a:t>It records a snapshot of the project's currently staged changes.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Key Points:</a:t>
            </a:r>
          </a:p>
          <a:p>
            <a:pPr lvl="2">
              <a:lnSpc>
                <a:spcPct val="150000"/>
              </a:lnSpc>
            </a:pPr>
            <a:r>
              <a:rPr lang="en-US" sz="1600" dirty="0"/>
              <a:t>Commit Message: Descriptive message explaining what changes were made.</a:t>
            </a:r>
          </a:p>
          <a:p>
            <a:pPr lvl="3">
              <a:lnSpc>
                <a:spcPct val="150000"/>
              </a:lnSpc>
            </a:pPr>
            <a:r>
              <a:rPr lang="en-US" sz="1400" dirty="0"/>
              <a:t>Example: </a:t>
            </a:r>
            <a:r>
              <a:rPr lang="en-US" sz="1400" dirty="0">
                <a:highlight>
                  <a:srgbClr val="CCEDF9"/>
                </a:highlight>
              </a:rPr>
              <a:t>git commit -m "Add new feature X"</a:t>
            </a:r>
          </a:p>
          <a:p>
            <a:pPr lvl="2">
              <a:lnSpc>
                <a:spcPct val="150000"/>
              </a:lnSpc>
            </a:pPr>
            <a:r>
              <a:rPr lang="en-US" sz="1600" dirty="0"/>
              <a:t>Staging Area: Ensure files are staged using git add before committing.</a:t>
            </a:r>
          </a:p>
          <a:p>
            <a:pPr lvl="3">
              <a:lnSpc>
                <a:spcPct val="150000"/>
              </a:lnSpc>
            </a:pPr>
            <a:r>
              <a:rPr lang="en-US" sz="1400" dirty="0"/>
              <a:t>Example: </a:t>
            </a:r>
            <a:r>
              <a:rPr lang="en-US" sz="1400" dirty="0">
                <a:highlight>
                  <a:srgbClr val="CCEDF9"/>
                </a:highlight>
              </a:rPr>
              <a:t>git add . or git add &lt;file&gt;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Creating a Commit:</a:t>
            </a:r>
          </a:p>
          <a:p>
            <a:pPr lvl="2">
              <a:lnSpc>
                <a:spcPct val="150000"/>
              </a:lnSpc>
            </a:pPr>
            <a:r>
              <a:rPr lang="en-US" sz="1600" dirty="0"/>
              <a:t>Example: </a:t>
            </a:r>
            <a:r>
              <a:rPr lang="en-US" sz="1600" dirty="0">
                <a:highlight>
                  <a:srgbClr val="CCEDF9"/>
                </a:highlight>
              </a:rPr>
              <a:t>git commit -m "Your descriptive commit message"</a:t>
            </a:r>
          </a:p>
          <a:p>
            <a:pPr lvl="2">
              <a:lnSpc>
                <a:spcPct val="150000"/>
              </a:lnSpc>
            </a:pPr>
            <a:r>
              <a:rPr lang="en-US" sz="1600" dirty="0"/>
              <a:t>Viewing Commit History: Use </a:t>
            </a:r>
            <a:r>
              <a:rPr lang="en-US" sz="1600" dirty="0">
                <a:highlight>
                  <a:srgbClr val="CCEDF9"/>
                </a:highlight>
              </a:rPr>
              <a:t>git log </a:t>
            </a:r>
            <a:r>
              <a:rPr lang="en-US" sz="1600" dirty="0"/>
              <a:t>to see a list of past commits.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Best Practices:</a:t>
            </a:r>
          </a:p>
          <a:p>
            <a:pPr lvl="2">
              <a:lnSpc>
                <a:spcPct val="150000"/>
              </a:lnSpc>
            </a:pPr>
            <a:r>
              <a:rPr lang="en-US" sz="1600" dirty="0"/>
              <a:t>Meaningful Messages: Write clear and concise commit messages.</a:t>
            </a:r>
          </a:p>
          <a:p>
            <a:pPr lvl="2">
              <a:lnSpc>
                <a:spcPct val="150000"/>
              </a:lnSpc>
            </a:pPr>
            <a:r>
              <a:rPr lang="en-US" sz="1600" dirty="0"/>
              <a:t>Frequent Commits: Commit small, logical chunks of work frequently.</a:t>
            </a:r>
          </a:p>
          <a:p>
            <a:pPr lvl="2">
              <a:lnSpc>
                <a:spcPct val="150000"/>
              </a:lnSpc>
            </a:pPr>
            <a:r>
              <a:rPr lang="en-US" sz="1600" dirty="0"/>
              <a:t>Review Changes: Use git status and git diff to review changes before committing.</a:t>
            </a:r>
            <a:endParaRPr lang="en-IN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AE56DD-4BBD-F6DE-4BCB-9E771946B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7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DE54A-276B-A8F6-5F8F-C7C9DC1405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F748C95-C52B-20F2-A189-8FD60531D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/>
              <a:t>Understanding Git Commit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5BA3C4E-1DB2-CF1E-8C2A-3BF7A63C99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9416458"/>
              </p:ext>
            </p:extLst>
          </p:nvPr>
        </p:nvGraphicFramePr>
        <p:xfrm>
          <a:off x="6021090" y="3114990"/>
          <a:ext cx="4059535" cy="19493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07071492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A93D8F-60B2-6273-0CA2-DFFB6378B1B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IN" sz="1800" b="1" kern="0" dirty="0">
                <a:solidFill>
                  <a:srgbClr val="2F549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Explanation of git cherry-pick:</a:t>
            </a:r>
            <a:endParaRPr lang="en-IN" sz="1800" b="1" kern="100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spcAft>
                <a:spcPts val="800"/>
              </a:spcAft>
            </a:pPr>
            <a:r>
              <a:rPr lang="en-IN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Applies the changes introduced by existing commits to another branch.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spcAft>
                <a:spcPts val="800"/>
              </a:spcAft>
            </a:pPr>
            <a:r>
              <a:rPr lang="en-IN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Useful for selectively applying specific changes without merging entire branches.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IN" sz="1800" b="1" kern="0" dirty="0">
                <a:solidFill>
                  <a:srgbClr val="2F549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Command Usage and Example:</a:t>
            </a:r>
            <a:endParaRPr lang="en-IN" sz="1800" b="1" kern="100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</a:pPr>
            <a:r>
              <a:rPr lang="en-IN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Basic usage:</a:t>
            </a:r>
            <a:r>
              <a:rPr lang="en-IN" sz="18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IN" sz="1800" kern="0" dirty="0">
                <a:effectLst/>
                <a:highlight>
                  <a:srgbClr val="CCEDF9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git cherry-pick &lt;commit-hash&gt;</a:t>
            </a:r>
            <a:endParaRPr lang="en-IN" sz="1800" kern="100" dirty="0">
              <a:effectLst/>
              <a:highlight>
                <a:srgbClr val="CCEDF9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spcAft>
                <a:spcPts val="800"/>
              </a:spcAft>
            </a:pPr>
            <a:r>
              <a:rPr lang="en-IN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This command applies the changes from the specified commit to the current branch.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49AB73-55D1-F9F3-789D-8B7D02889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8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69C0B0-0BEA-ADD9-2B54-BD66B5A956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D80219-75C8-B63D-4E55-75FDFF920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kern="0" dirty="0">
                <a:solidFill>
                  <a:srgbClr val="2F549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Git Cherry-Pick</a:t>
            </a:r>
            <a:br>
              <a:rPr lang="en-IN" sz="1800" b="1" kern="10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13392FC-AD1C-10A5-8DC3-EFE35F9B4B50}"/>
              </a:ext>
            </a:extLst>
          </p:cNvPr>
          <p:cNvSpPr/>
          <p:nvPr/>
        </p:nvSpPr>
        <p:spPr bwMode="auto">
          <a:xfrm>
            <a:off x="3110516" y="4472459"/>
            <a:ext cx="590422" cy="593224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ECD8D9-E28A-864E-CA92-59E322C46752}"/>
              </a:ext>
            </a:extLst>
          </p:cNvPr>
          <p:cNvSpPr/>
          <p:nvPr/>
        </p:nvSpPr>
        <p:spPr bwMode="auto">
          <a:xfrm>
            <a:off x="6895284" y="4472459"/>
            <a:ext cx="590422" cy="593224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F42FA55-042E-0514-C02C-3F9330552FE0}"/>
              </a:ext>
            </a:extLst>
          </p:cNvPr>
          <p:cNvSpPr/>
          <p:nvPr/>
        </p:nvSpPr>
        <p:spPr bwMode="auto">
          <a:xfrm>
            <a:off x="4149044" y="5717140"/>
            <a:ext cx="590422" cy="593224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011889E-A380-0ECE-0240-E54905C1AB81}"/>
              </a:ext>
            </a:extLst>
          </p:cNvPr>
          <p:cNvSpPr/>
          <p:nvPr/>
        </p:nvSpPr>
        <p:spPr bwMode="auto">
          <a:xfrm>
            <a:off x="5471049" y="5717140"/>
            <a:ext cx="590422" cy="593224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C5F7A3D-2559-2609-58C4-E176B8D22CC9}"/>
              </a:ext>
            </a:extLst>
          </p:cNvPr>
          <p:cNvSpPr/>
          <p:nvPr/>
        </p:nvSpPr>
        <p:spPr bwMode="auto">
          <a:xfrm>
            <a:off x="4919859" y="4472459"/>
            <a:ext cx="590422" cy="593224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40C8709-9160-68A5-538C-9415C16E4B7C}"/>
              </a:ext>
            </a:extLst>
          </p:cNvPr>
          <p:cNvCxnSpPr>
            <a:cxnSpLocks/>
            <a:endCxn id="7" idx="2"/>
          </p:cNvCxnSpPr>
          <p:nvPr/>
        </p:nvCxnSpPr>
        <p:spPr bwMode="auto">
          <a:xfrm>
            <a:off x="2169706" y="4769071"/>
            <a:ext cx="940810" cy="0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19132C-B7C9-E8B9-BBF8-83CF0617E158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 bwMode="auto">
          <a:xfrm>
            <a:off x="3700938" y="4769071"/>
            <a:ext cx="1218921" cy="0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7545C52-9C35-2477-7C08-DCE05012907B}"/>
              </a:ext>
            </a:extLst>
          </p:cNvPr>
          <p:cNvCxnSpPr>
            <a:cxnSpLocks/>
            <a:stCxn id="11" idx="6"/>
            <a:endCxn id="8" idx="2"/>
          </p:cNvCxnSpPr>
          <p:nvPr/>
        </p:nvCxnSpPr>
        <p:spPr bwMode="auto">
          <a:xfrm>
            <a:off x="5510281" y="4769071"/>
            <a:ext cx="1385003" cy="0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02CD94-65EA-9DA3-2D3E-1969A0396AF2}"/>
              </a:ext>
            </a:extLst>
          </p:cNvPr>
          <p:cNvCxnSpPr>
            <a:cxnSpLocks/>
            <a:endCxn id="10" idx="2"/>
          </p:cNvCxnSpPr>
          <p:nvPr/>
        </p:nvCxnSpPr>
        <p:spPr bwMode="auto">
          <a:xfrm>
            <a:off x="4739465" y="6013750"/>
            <a:ext cx="731584" cy="2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EF5DEA0-6FB9-923A-E836-8A9675EE6A22}"/>
              </a:ext>
            </a:extLst>
          </p:cNvPr>
          <p:cNvCxnSpPr>
            <a:cxnSpLocks/>
            <a:stCxn id="7" idx="4"/>
            <a:endCxn id="9" idx="2"/>
          </p:cNvCxnSpPr>
          <p:nvPr/>
        </p:nvCxnSpPr>
        <p:spPr bwMode="auto">
          <a:xfrm rot="16200000" flipH="1">
            <a:off x="3303351" y="5168058"/>
            <a:ext cx="948069" cy="743317"/>
          </a:xfrm>
          <a:prstGeom prst="bentConnector2">
            <a:avLst/>
          </a:prstGeom>
          <a:ln>
            <a:headEnd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D2C2BE84-D3A0-FD90-E636-441020AE6555}"/>
              </a:ext>
            </a:extLst>
          </p:cNvPr>
          <p:cNvSpPr/>
          <p:nvPr/>
        </p:nvSpPr>
        <p:spPr bwMode="auto">
          <a:xfrm>
            <a:off x="6895284" y="5721976"/>
            <a:ext cx="590422" cy="593224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B30D12-E1E6-7608-FADC-4C7C2A670A1F}"/>
              </a:ext>
            </a:extLst>
          </p:cNvPr>
          <p:cNvCxnSpPr>
            <a:cxnSpLocks/>
            <a:stCxn id="10" idx="6"/>
            <a:endCxn id="21" idx="2"/>
          </p:cNvCxnSpPr>
          <p:nvPr/>
        </p:nvCxnSpPr>
        <p:spPr bwMode="auto">
          <a:xfrm>
            <a:off x="6061471" y="6013752"/>
            <a:ext cx="833813" cy="4836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0809650-8D9E-3005-A9C2-EEF53991CD8B}"/>
              </a:ext>
            </a:extLst>
          </p:cNvPr>
          <p:cNvCxnSpPr>
            <a:cxnSpLocks/>
            <a:stCxn id="11" idx="4"/>
            <a:endCxn id="10" idx="0"/>
          </p:cNvCxnSpPr>
          <p:nvPr/>
        </p:nvCxnSpPr>
        <p:spPr bwMode="auto">
          <a:xfrm>
            <a:off x="5215070" y="5065683"/>
            <a:ext cx="551190" cy="651457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82D3AC3-49D2-37DB-915F-3875D0215AC4}"/>
              </a:ext>
            </a:extLst>
          </p:cNvPr>
          <p:cNvSpPr txBox="1"/>
          <p:nvPr/>
        </p:nvSpPr>
        <p:spPr bwMode="ltGray">
          <a:xfrm>
            <a:off x="4884040" y="5215402"/>
            <a:ext cx="1047542" cy="30777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1400" b="1" kern="0" dirty="0">
                <a:solidFill>
                  <a:srgbClr val="2F549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Cherry-Pick</a:t>
            </a:r>
            <a:endParaRPr lang="en-IN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09F105-B451-A9A4-093C-7D15C832361A}"/>
              </a:ext>
            </a:extLst>
          </p:cNvPr>
          <p:cNvSpPr txBox="1"/>
          <p:nvPr/>
        </p:nvSpPr>
        <p:spPr bwMode="ltGray">
          <a:xfrm>
            <a:off x="4699248" y="4073285"/>
            <a:ext cx="771801" cy="31533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1400" b="1" kern="0" dirty="0">
                <a:solidFill>
                  <a:srgbClr val="2F549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en-IN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BF678F-176F-45EE-5E18-E785F0237111}"/>
              </a:ext>
            </a:extLst>
          </p:cNvPr>
          <p:cNvSpPr txBox="1"/>
          <p:nvPr/>
        </p:nvSpPr>
        <p:spPr bwMode="ltGray">
          <a:xfrm>
            <a:off x="3003878" y="4067436"/>
            <a:ext cx="771801" cy="31533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1400" b="1" kern="0" dirty="0">
                <a:solidFill>
                  <a:srgbClr val="2F549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endParaRPr lang="en-IN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ABE1230-5EED-3EEA-6016-9BD271F33168}"/>
              </a:ext>
            </a:extLst>
          </p:cNvPr>
          <p:cNvSpPr txBox="1"/>
          <p:nvPr/>
        </p:nvSpPr>
        <p:spPr bwMode="ltGray">
          <a:xfrm>
            <a:off x="6419194" y="4045140"/>
            <a:ext cx="1325918" cy="30777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1400" b="1" kern="0" dirty="0">
                <a:solidFill>
                  <a:srgbClr val="2F549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Added features</a:t>
            </a:r>
            <a:endParaRPr lang="en-IN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77D7B68-D03A-A898-732C-A8C739E71AB6}"/>
              </a:ext>
            </a:extLst>
          </p:cNvPr>
          <p:cNvSpPr txBox="1"/>
          <p:nvPr/>
        </p:nvSpPr>
        <p:spPr bwMode="ltGray">
          <a:xfrm>
            <a:off x="6582846" y="5324506"/>
            <a:ext cx="1325918" cy="30777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1400" b="1" kern="0" dirty="0">
                <a:solidFill>
                  <a:srgbClr val="2F549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Added features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886767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Deutsche Bank title master 2024 05">
  <a:themeElements>
    <a:clrScheme name="Deutsche Bank 2024 05">
      <a:dk1>
        <a:srgbClr val="000000"/>
      </a:dk1>
      <a:lt1>
        <a:srgbClr val="FFFFFF"/>
      </a:lt1>
      <a:dk2>
        <a:srgbClr val="16184E"/>
      </a:dk2>
      <a:lt2>
        <a:srgbClr val="CCEDF9"/>
      </a:lt2>
      <a:accent1>
        <a:srgbClr val="1E2A78"/>
      </a:accent1>
      <a:accent2>
        <a:srgbClr val="3BB8B8"/>
      </a:accent2>
      <a:accent3>
        <a:srgbClr val="24778D"/>
      </a:accent3>
      <a:accent4>
        <a:srgbClr val="25A62D"/>
      </a:accent4>
      <a:accent5>
        <a:srgbClr val="C9DD03"/>
      </a:accent5>
      <a:accent6>
        <a:srgbClr val="A1AC05"/>
      </a:accent6>
      <a:hlink>
        <a:srgbClr val="00A3E0"/>
      </a:hlink>
      <a:folHlink>
        <a:srgbClr val="00A3E0"/>
      </a:folHlink>
    </a:clrScheme>
    <a:fontScheme name="Deutsche Bank 04.2024">
      <a:majorFont>
        <a:latin typeface="Deutsche Bank Text"/>
        <a:ea typeface="MS PGothic"/>
        <a:cs typeface=""/>
      </a:majorFont>
      <a:minorFont>
        <a:latin typeface="Deutsche Bank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6350">
          <a:noFill/>
          <a:miter lim="800000"/>
          <a:headEnd/>
          <a:tailEnd/>
        </a:ln>
      </a:spPr>
      <a:bodyPr lIns="100913" tIns="50457" rIns="100913" bIns="50457" rtlCol="0" anchor="ctr">
        <a:noAutofit/>
      </a:bodyPr>
      <a:lstStyle>
        <a:defPPr algn="ctr" defTabSz="963613" eaLnBrk="0" hangingPunct="0">
          <a:tabLst>
            <a:tab pos="1257300" algn="l"/>
          </a:tabLst>
          <a:defRPr dirty="0" err="1" smtClean="0">
            <a:solidFill>
              <a:srgbClr val="FFFFFF"/>
            </a:solidFill>
            <a:latin typeface="+mn-lt"/>
          </a:defRPr>
        </a:defPPr>
      </a:lstStyle>
    </a:spDef>
    <a:lnDef>
      <a:spPr bwMode="auto">
        <a:noFill/>
        <a:ln w="12700">
          <a:solidFill>
            <a:schemeClr val="tx1"/>
          </a:solidFill>
          <a:round/>
          <a:headEnd/>
          <a:tailEnd/>
        </a:ln>
      </a:spPr>
      <a:bodyPr/>
      <a:lstStyle/>
    </a:lnDef>
    <a:txDef>
      <a:spPr bwMode="ltGray">
        <a:noFill/>
        <a:ln w="6350">
          <a:noFill/>
          <a:miter lim="800000"/>
          <a:headEnd/>
          <a:tailEnd/>
        </a:ln>
      </a:spPr>
      <a:bodyPr wrap="square" lIns="100913" tIns="50457" rIns="100913" bIns="50457" rtlCol="0" anchor="t" anchorCtr="0">
        <a:spAutoFit/>
      </a:bodyPr>
      <a:lstStyle>
        <a:defPPr eaLnBrk="0" hangingPunct="0">
          <a:defRPr dirty="0" err="1" smtClean="0">
            <a:latin typeface="+mn-lt"/>
          </a:defRPr>
        </a:defPPr>
      </a:lstStyle>
    </a:txDef>
  </a:objectDefaults>
  <a:extraClrSchemeLst/>
  <a:custClrLst>
    <a:custClr name="Deep Blue">
      <a:srgbClr val="1E2A78"/>
    </a:custClr>
    <a:custClr name="Dark Blue">
      <a:srgbClr val="16184E"/>
    </a:custClr>
    <a:custClr name="Bright Blue 100">
      <a:srgbClr val="00A3E0"/>
    </a:custClr>
    <a:custClr name="Vibrant Cyan">
      <a:srgbClr val="00D1FF"/>
    </a:custClr>
    <a:custClr name="Light Blue">
      <a:srgbClr val="ADEBFF"/>
    </a:custClr>
    <a:custClr name="Bright Blue 20">
      <a:srgbClr val="CCEDF9"/>
    </a:custClr>
    <a:custClr name="Bright Blue 10">
      <a:srgbClr val="E1F5FA"/>
    </a:custClr>
    <a:custClr name="Grey">
      <a:srgbClr val="EDF1F7"/>
    </a:custClr>
    <a:custClr name="White">
      <a:srgbClr val="FFFFFF"/>
    </a:custClr>
    <a:custClr name="White">
      <a:srgbClr val="FFFFFF"/>
    </a:custClr>
    <a:custClr name="Turquoise">
      <a:srgbClr val="3BB8B8"/>
    </a:custClr>
    <a:custClr name="Petrol">
      <a:srgbClr val="24778D"/>
    </a:custClr>
    <a:custClr name="Summer Green">
      <a:srgbClr val="25A62D"/>
    </a:custClr>
    <a:custClr name="Spring Green">
      <a:srgbClr val="C9DD03"/>
    </a:custClr>
    <a:custClr name="Autumn Green">
      <a:srgbClr val="A1AC05"/>
    </a:custClr>
    <a:custClr name="Yellow">
      <a:srgbClr val="FFE600"/>
    </a:custClr>
    <a:custClr name="Orange">
      <a:srgbClr val="F28011"/>
    </a:custClr>
    <a:custClr name="Red">
      <a:srgbClr val="E7001D"/>
    </a:custClr>
    <a:custClr name="Night Violet">
      <a:srgbClr val="452061"/>
    </a:custClr>
  </a:custClrLst>
  <a:extLst>
    <a:ext uri="{05A4C25C-085E-4340-85A3-A5531E510DB2}">
      <thm15:themeFamily xmlns:thm15="http://schemas.microsoft.com/office/thememl/2012/main" name="DB-ppt-master-4-3-en-2024-0508.potx" id="{56FC950F-17A0-42ED-BDC3-9ED249BED13E}" vid="{53EA2D11-DF2B-4BDB-BAF4-F4AE0A137879}"/>
    </a:ext>
  </a:extLst>
</a:theme>
</file>

<file path=ppt/theme/theme2.xml><?xml version="1.0" encoding="utf-8"?>
<a:theme xmlns:a="http://schemas.openxmlformats.org/drawingml/2006/main" name="Deutsche Bank content master 2024 05">
  <a:themeElements>
    <a:clrScheme name="Deutsche Bank 2024 05">
      <a:dk1>
        <a:srgbClr val="000000"/>
      </a:dk1>
      <a:lt1>
        <a:srgbClr val="FFFFFF"/>
      </a:lt1>
      <a:dk2>
        <a:srgbClr val="16184E"/>
      </a:dk2>
      <a:lt2>
        <a:srgbClr val="CCEDF9"/>
      </a:lt2>
      <a:accent1>
        <a:srgbClr val="1E2A78"/>
      </a:accent1>
      <a:accent2>
        <a:srgbClr val="3BB8B8"/>
      </a:accent2>
      <a:accent3>
        <a:srgbClr val="24778D"/>
      </a:accent3>
      <a:accent4>
        <a:srgbClr val="25A62D"/>
      </a:accent4>
      <a:accent5>
        <a:srgbClr val="C9DD03"/>
      </a:accent5>
      <a:accent6>
        <a:srgbClr val="A1AC05"/>
      </a:accent6>
      <a:hlink>
        <a:srgbClr val="00A3E0"/>
      </a:hlink>
      <a:folHlink>
        <a:srgbClr val="00A3E0"/>
      </a:folHlink>
    </a:clrScheme>
    <a:fontScheme name="Deutsche Bank 04.2024">
      <a:majorFont>
        <a:latin typeface="Deutsche Bank Text"/>
        <a:ea typeface="MS PGothic"/>
        <a:cs typeface=""/>
      </a:majorFont>
      <a:minorFont>
        <a:latin typeface="Deutsche Bank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6350">
          <a:noFill/>
          <a:miter lim="800000"/>
          <a:headEnd/>
          <a:tailEnd/>
        </a:ln>
      </a:spPr>
      <a:bodyPr lIns="100913" tIns="50457" rIns="100913" bIns="50457" rtlCol="0" anchor="ctr">
        <a:noAutofit/>
      </a:bodyPr>
      <a:lstStyle>
        <a:defPPr algn="ctr" defTabSz="963613" eaLnBrk="0" hangingPunct="0">
          <a:tabLst>
            <a:tab pos="1257300" algn="l"/>
          </a:tabLst>
          <a:defRPr dirty="0" err="1" smtClean="0">
            <a:solidFill>
              <a:srgbClr val="FFFFFF"/>
            </a:solidFill>
            <a:latin typeface="+mn-lt"/>
          </a:defRPr>
        </a:defPPr>
      </a:lstStyle>
    </a:spDef>
    <a:lnDef>
      <a:spPr bwMode="auto">
        <a:noFill/>
        <a:ln w="12700">
          <a:solidFill>
            <a:schemeClr val="tx1"/>
          </a:solidFill>
          <a:round/>
          <a:headEnd/>
          <a:tailEnd/>
        </a:ln>
      </a:spPr>
      <a:bodyPr/>
      <a:lstStyle/>
    </a:lnDef>
    <a:txDef>
      <a:spPr bwMode="ltGray">
        <a:noFill/>
        <a:ln w="6350">
          <a:noFill/>
          <a:miter lim="800000"/>
          <a:headEnd/>
          <a:tailEnd/>
        </a:ln>
      </a:spPr>
      <a:bodyPr wrap="square" lIns="100913" tIns="50457" rIns="100913" bIns="50457" rtlCol="0" anchor="t" anchorCtr="0">
        <a:spAutoFit/>
      </a:bodyPr>
      <a:lstStyle>
        <a:defPPr eaLnBrk="0" hangingPunct="0">
          <a:defRPr dirty="0" err="1" smtClean="0">
            <a:latin typeface="+mn-lt"/>
          </a:defRPr>
        </a:defPPr>
      </a:lstStyle>
    </a:txDef>
  </a:objectDefaults>
  <a:extraClrSchemeLst/>
  <a:custClrLst>
    <a:custClr name="Deep Blue">
      <a:srgbClr val="1E2A78"/>
    </a:custClr>
    <a:custClr name="Dark Blue">
      <a:srgbClr val="16184E"/>
    </a:custClr>
    <a:custClr name="Bright Blue 100">
      <a:srgbClr val="00A3E0"/>
    </a:custClr>
    <a:custClr name="Vibrant Cyan">
      <a:srgbClr val="00D1FF"/>
    </a:custClr>
    <a:custClr name="Light Blue">
      <a:srgbClr val="ADEBFF"/>
    </a:custClr>
    <a:custClr name="Bright Blue 20">
      <a:srgbClr val="CCEDF9"/>
    </a:custClr>
    <a:custClr name="Bright Blue 10">
      <a:srgbClr val="E1F5FA"/>
    </a:custClr>
    <a:custClr name="Grey">
      <a:srgbClr val="EDF1F7"/>
    </a:custClr>
    <a:custClr name="White">
      <a:srgbClr val="FFFFFF"/>
    </a:custClr>
    <a:custClr name="White">
      <a:srgbClr val="FFFFFF"/>
    </a:custClr>
    <a:custClr name="Turquoise">
      <a:srgbClr val="3BB8B8"/>
    </a:custClr>
    <a:custClr name="Petrol">
      <a:srgbClr val="24778D"/>
    </a:custClr>
    <a:custClr name="Summer Green">
      <a:srgbClr val="25A62D"/>
    </a:custClr>
    <a:custClr name="Spring Green">
      <a:srgbClr val="C9DD03"/>
    </a:custClr>
    <a:custClr name="Autumn Green">
      <a:srgbClr val="A1AC05"/>
    </a:custClr>
    <a:custClr name="Yellow">
      <a:srgbClr val="FFE600"/>
    </a:custClr>
    <a:custClr name="Orange">
      <a:srgbClr val="F28011"/>
    </a:custClr>
    <a:custClr name="Red">
      <a:srgbClr val="E7001D"/>
    </a:custClr>
    <a:custClr name="Night Violet">
      <a:srgbClr val="452061"/>
    </a:custClr>
  </a:custClrLst>
  <a:extLst>
    <a:ext uri="{05A4C25C-085E-4340-85A3-A5531E510DB2}">
      <thm15:themeFamily xmlns:thm15="http://schemas.microsoft.com/office/thememl/2012/main" name="DB-ppt-master-4-3-en-2024-0508.potx" id="{56FC950F-17A0-42ED-BDC3-9ED249BED13E}" vid="{03834664-6782-4666-862B-88381C97A3B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DB-ppt-master-4-3-en-2024-0508</Template>
  <TotalTime>72</TotalTime>
  <Words>1005</Words>
  <Application>Microsoft Office PowerPoint</Application>
  <PresentationFormat>Custom</PresentationFormat>
  <Paragraphs>134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Times New Roman</vt:lpstr>
      <vt:lpstr>Calibri Light</vt:lpstr>
      <vt:lpstr>Calibri</vt:lpstr>
      <vt:lpstr>Arial</vt:lpstr>
      <vt:lpstr>Deutsche Bank Text</vt:lpstr>
      <vt:lpstr>Deutsche Bank title master 2024 05</vt:lpstr>
      <vt:lpstr>Deutsche Bank content master 2024 05</vt:lpstr>
      <vt:lpstr>PowerPoint Presentation</vt:lpstr>
      <vt:lpstr>Initializing a New Git-BitBucket Repo</vt:lpstr>
      <vt:lpstr>Pulling from Git-BitBucket: Pull</vt:lpstr>
      <vt:lpstr>Pulling from Git-BitBucket: Fetch </vt:lpstr>
      <vt:lpstr>Pulling from Git-BitBucket: Merge and Rebase </vt:lpstr>
      <vt:lpstr>Difference Between Pull, Fetch &amp; Rebase </vt:lpstr>
      <vt:lpstr>Push to Git-BitBucket</vt:lpstr>
      <vt:lpstr>Understanding Git Commit</vt:lpstr>
      <vt:lpstr>Git Cherry-Pick </vt:lpstr>
      <vt:lpstr>Git Pull Request </vt:lpstr>
      <vt:lpstr>Git Undo 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Rakesh Sharma</dc:creator>
  <cp:keywords/>
  <dc:description/>
  <cp:lastModifiedBy>Rakesh Sharma</cp:lastModifiedBy>
  <cp:revision>4</cp:revision>
  <dcterms:created xsi:type="dcterms:W3CDTF">2024-07-10T14:01:24Z</dcterms:created>
  <dcterms:modified xsi:type="dcterms:W3CDTF">2024-07-11T11:08:51Z</dcterms:modified>
  <cp:category/>
</cp:coreProperties>
</file>